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4" r:id="rId2"/>
    <p:sldId id="257" r:id="rId3"/>
    <p:sldId id="258" r:id="rId4"/>
    <p:sldId id="259" r:id="rId5"/>
    <p:sldId id="260" r:id="rId6"/>
    <p:sldId id="277" r:id="rId7"/>
    <p:sldId id="261" r:id="rId8"/>
    <p:sldId id="267" r:id="rId9"/>
    <p:sldId id="268" r:id="rId10"/>
    <p:sldId id="269" r:id="rId11"/>
    <p:sldId id="270" r:id="rId12"/>
    <p:sldId id="273" r:id="rId13"/>
    <p:sldId id="274" r:id="rId14"/>
    <p:sldId id="275" r:id="rId15"/>
    <p:sldId id="262" r:id="rId16"/>
    <p:sldId id="271" r:id="rId17"/>
    <p:sldId id="265" r:id="rId18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0"/>
    </p:embeddedFont>
    <p:embeddedFont>
      <p:font typeface="나눔스퀘어_ac" panose="020B0600000101010101" pitchFamily="50" charset="-127"/>
      <p:regular r:id="rId21"/>
    </p:embeddedFont>
    <p:embeddedFont>
      <p:font typeface="나눔스퀘어_ac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Winkle" panose="02000503000000000000" pitchFamily="2" charset="0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445"/>
    <a:srgbClr val="FABE50"/>
    <a:srgbClr val="FFFFFF"/>
    <a:srgbClr val="EC9230"/>
    <a:srgbClr val="EFA14B"/>
    <a:srgbClr val="EDB84D"/>
    <a:srgbClr val="EF954B"/>
    <a:srgbClr val="E69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5541F-FF54-4B9E-9513-7CB600215641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9B6D1-3EC3-4F15-8CD9-92179AB57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5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및 선정 배경</a:t>
            </a:r>
            <a:r>
              <a:rPr lang="en-US" altLang="ko-KR" dirty="0"/>
              <a:t>(</a:t>
            </a:r>
            <a:r>
              <a:rPr lang="ko-KR" altLang="en-US" dirty="0"/>
              <a:t>기획 의도</a:t>
            </a:r>
            <a:r>
              <a:rPr lang="en-US" altLang="ko-KR" dirty="0"/>
              <a:t>), </a:t>
            </a:r>
            <a:r>
              <a:rPr lang="ko-KR" altLang="en-US" dirty="0"/>
              <a:t>활용 장비 및 재료</a:t>
            </a:r>
            <a:r>
              <a:rPr lang="en-US" altLang="ko-KR" dirty="0"/>
              <a:t>, </a:t>
            </a:r>
            <a:r>
              <a:rPr lang="ko-KR" altLang="en-US" dirty="0"/>
              <a:t>프로젝트 구조</a:t>
            </a:r>
            <a:r>
              <a:rPr lang="en-US" altLang="ko-KR" dirty="0"/>
              <a:t>, </a:t>
            </a:r>
            <a:r>
              <a:rPr lang="ko-KR" altLang="en-US" dirty="0"/>
              <a:t>기대 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9B6D1-3EC3-4F15-8CD9-92179AB57E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구분</a:t>
            </a:r>
            <a:r>
              <a:rPr lang="en-US" altLang="ko-KR" dirty="0"/>
              <a:t>/</a:t>
            </a:r>
            <a:r>
              <a:rPr lang="ko-KR" altLang="en-US" dirty="0"/>
              <a:t>기간</a:t>
            </a:r>
            <a:r>
              <a:rPr lang="en-US" altLang="ko-KR" dirty="0"/>
              <a:t>/</a:t>
            </a:r>
            <a:r>
              <a:rPr lang="ko-KR" altLang="en-US" dirty="0"/>
              <a:t>활동</a:t>
            </a:r>
            <a:r>
              <a:rPr lang="en-US" altLang="ko-KR" dirty="0"/>
              <a:t>/</a:t>
            </a:r>
            <a:r>
              <a:rPr lang="ko-KR" altLang="en-US" dirty="0"/>
              <a:t>비고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9B6D1-3EC3-4F15-8CD9-92179AB57E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0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0538A-16E9-07E5-7F81-20200983D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7E12FD-60B7-7ACD-07F5-4D8867510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FA1A5-F86D-BED8-55E7-26309693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6F1F9-E175-88B8-A663-3BB1609D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3E52D-4FF5-877C-C561-36742256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9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5D168-6BDF-71C5-69D3-6B074613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6711B-AB07-BF92-14A0-B6BB95F86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84F816-0885-1624-24FD-10F03FF3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FAC15-BC8C-65D9-0433-1D2ABF9C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9A6F7-5E2D-FB62-D231-74B71CE3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6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8D0F48-1C61-C0D4-3220-F7D5C24C0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60BE97-B68B-1DA8-14E9-73374A03A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4077F-B142-7B0B-E1BB-6AB55F0B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D8A67-879E-390E-E453-BB5BCE78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83D2F-FFC5-3C94-432A-9EBD5B1F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2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F3602-53DF-79B3-2EC2-F3E9C910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90552-8041-54EA-1FB5-EDE57F4B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1356A-BBD9-1300-0118-109444F96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8E4A7-6995-AD90-4251-DDCEC1B6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C10010-2B98-E9D0-8BD3-D0366B8C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8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B88ED-11FC-7725-0995-42E43ED1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DE5179-8F08-5C02-AA28-75FCF535B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510169-ACCA-3693-656C-2F44DD8E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839E5-911E-BC1C-B5D5-21EF91A9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6F79E1-AB53-27D8-CB88-E6BA6748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7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73254-C44B-772E-DD9C-AB5EBD99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4B607-97E1-AB36-11BA-7B2165ACA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571FD-1D6B-F882-BC22-E0C06344D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F39B9A-6F20-8339-A1BC-4D17F8F4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505580-54E5-8F60-DDA0-B89CAE3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9B69E0-D4E4-5F91-5698-0C1D1A1B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5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14127-93BC-DB33-1B52-07CD9339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F6A45-937D-8C8B-BEB4-E9B1654C1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683195-EBD1-672A-7608-5550B8649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69DC2B-2CDA-5609-079B-3CB20F033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9F414C-DBE4-0081-827A-958BB0AFC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63761E-2488-BE12-2792-E5CC5E53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99C810-E9B9-38C1-B116-941D8AD0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379F6C-CDA3-1834-6286-C4ACA959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2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825E3-AF3A-C310-2E07-1A01D599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61F30E-BED5-6626-61E2-D5610BC3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6DDFC8-E00A-B4EF-9E60-65ADACD8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B8DA24-398A-6EAC-09E7-72A43B47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B628ED-1274-7703-D22E-0D7CC659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2C5704-2709-E7C7-C6B6-26229419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53B831-9E1F-AEB2-5330-7C5B7138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8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24389-C4EB-EEA2-976D-5546DB01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C400F-E269-DF19-970D-835895886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D1F016-8D7F-F9CC-D00A-9654C8D5A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29D4A6-4001-D6BD-E419-0D42B1BB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6B311-D9C8-37A2-E6FC-7957B150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458BF1-7696-D8D4-6226-E00CDF38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3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3837A-EFAC-286A-B613-0980210E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F09D1A-E9C0-C872-86D3-0BB682841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1B872B-AFC3-03A4-166A-0D4E454AB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8B088D-28AF-DDA8-7E5A-8782287C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1E0640-1CD2-6FF8-B24F-19EAE7E7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813F7E-B3ED-9063-B261-F58A4F1D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6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F7384D-1D4F-575B-7A80-39EF3684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47EC2-1367-F2BD-9040-B49C052B4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300CD-A76F-03C5-A0A4-6E6BA124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8D9D0-81E8-4B09-BDD1-9831EE63931D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E80E-FFCF-E075-498C-A2FDB6AB3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2BB46-0269-F186-FD03-57F569121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0EE7-F4AA-45D2-99E8-2D5BC13C6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1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ADD453-AB83-3E3A-2FDD-94152E7B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8CC5EDFE-A532-8C4B-567F-9E5C76CDF2F4}"/>
              </a:ext>
            </a:extLst>
          </p:cNvPr>
          <p:cNvSpPr txBox="1">
            <a:spLocks/>
          </p:cNvSpPr>
          <p:nvPr/>
        </p:nvSpPr>
        <p:spPr>
          <a:xfrm>
            <a:off x="1718553" y="3979794"/>
            <a:ext cx="4377447" cy="1058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dirty="0">
                <a:solidFill>
                  <a:srgbClr val="675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PETMILY</a:t>
            </a:r>
            <a:endParaRPr lang="ko-KR" altLang="en-US" sz="8000" dirty="0">
              <a:solidFill>
                <a:srgbClr val="6754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A4ABB08-A53E-0AD6-27C3-FD21D8277CC4}"/>
              </a:ext>
            </a:extLst>
          </p:cNvPr>
          <p:cNvSpPr txBox="1">
            <a:spLocks/>
          </p:cNvSpPr>
          <p:nvPr/>
        </p:nvSpPr>
        <p:spPr>
          <a:xfrm>
            <a:off x="8110436" y="6356620"/>
            <a:ext cx="3928354" cy="337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</a:t>
            </a:r>
            <a:r>
              <a:rPr lang="en-US" altLang="ko-KR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차하나</a:t>
            </a:r>
            <a:r>
              <a:rPr lang="en-US" altLang="ko-KR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김준겸</a:t>
            </a:r>
            <a:r>
              <a:rPr lang="en-US" altLang="ko-KR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박주은</a:t>
            </a:r>
            <a:r>
              <a:rPr lang="en-US" altLang="ko-KR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이송이</a:t>
            </a:r>
            <a:r>
              <a:rPr lang="en-US" altLang="ko-KR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이용진</a:t>
            </a:r>
            <a:r>
              <a:rPr lang="en-US" altLang="ko-KR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정윤진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AF626B4-087E-1767-75AE-0A29BE3E9662}"/>
              </a:ext>
            </a:extLst>
          </p:cNvPr>
          <p:cNvSpPr txBox="1">
            <a:spLocks/>
          </p:cNvSpPr>
          <p:nvPr/>
        </p:nvSpPr>
        <p:spPr>
          <a:xfrm>
            <a:off x="3995634" y="5400064"/>
            <a:ext cx="2191157" cy="337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반려동물의 모든 것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5C1C75-8ADE-3BCA-46BA-3C0472FEC302}"/>
              </a:ext>
            </a:extLst>
          </p:cNvPr>
          <p:cNvCxnSpPr>
            <a:cxnSpLocks/>
          </p:cNvCxnSpPr>
          <p:nvPr/>
        </p:nvCxnSpPr>
        <p:spPr>
          <a:xfrm>
            <a:off x="1887165" y="5098507"/>
            <a:ext cx="4053191" cy="0"/>
          </a:xfrm>
          <a:prstGeom prst="line">
            <a:avLst/>
          </a:prstGeom>
          <a:ln w="25400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78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E23A-49A3-F106-12D0-530138F90EFF}"/>
              </a:ext>
            </a:extLst>
          </p:cNvPr>
          <p:cNvGrpSpPr/>
          <p:nvPr/>
        </p:nvGrpSpPr>
        <p:grpSpPr>
          <a:xfrm>
            <a:off x="-1" y="1"/>
            <a:ext cx="12091482" cy="6750995"/>
            <a:chOff x="-1" y="1"/>
            <a:chExt cx="12091482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D6180012-8A12-3FB3-1550-3BE53CB3A13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9BA09-17A6-5E4E-304B-C84C0469C466}"/>
                </a:ext>
              </a:extLst>
            </p:cNvPr>
            <p:cNvSpPr/>
            <p:nvPr/>
          </p:nvSpPr>
          <p:spPr>
            <a:xfrm>
              <a:off x="-1" y="1"/>
              <a:ext cx="4572001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2ED2DDA-B45B-2C56-4C1B-123674779AF0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4777878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 </a:t>
              </a:r>
              <a:r>
                <a:rPr lang="en-US" altLang="ko-KR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Care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0C5DD-05FA-4AB8-7845-366435CFB23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C2B2212-9DCC-CC9C-E46A-E743ABE5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" y="1278573"/>
            <a:ext cx="6096000" cy="3409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B55CE0-958C-786D-4CB9-C50227A91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96" y="1278573"/>
            <a:ext cx="6112729" cy="4571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49C3B2-4BD9-1719-75B0-141FA95A3764}"/>
              </a:ext>
            </a:extLst>
          </p:cNvPr>
          <p:cNvSpPr txBox="1"/>
          <p:nvPr/>
        </p:nvSpPr>
        <p:spPr>
          <a:xfrm>
            <a:off x="2853375" y="4968702"/>
            <a:ext cx="20505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리스트에 카드를 활용해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띄우도록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정렬 구현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44B39-A018-7444-DE8B-248786E5EBC5}"/>
              </a:ext>
            </a:extLst>
          </p:cNvPr>
          <p:cNvSpPr txBox="1"/>
          <p:nvPr/>
        </p:nvSpPr>
        <p:spPr>
          <a:xfrm>
            <a:off x="10183042" y="2759608"/>
            <a:ext cx="174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이전글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다음글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업로드 가능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856A5B-2036-571A-3681-691D00B78AEF}"/>
              </a:ext>
            </a:extLst>
          </p:cNvPr>
          <p:cNvCxnSpPr>
            <a:cxnSpLocks/>
          </p:cNvCxnSpPr>
          <p:nvPr/>
        </p:nvCxnSpPr>
        <p:spPr>
          <a:xfrm>
            <a:off x="1733006" y="4606834"/>
            <a:ext cx="1050947" cy="899408"/>
          </a:xfrm>
          <a:prstGeom prst="bentConnector3">
            <a:avLst>
              <a:gd name="adj1" fmla="val -4690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9C725C-C446-F01B-741B-ECD61F324DF4}"/>
              </a:ext>
            </a:extLst>
          </p:cNvPr>
          <p:cNvSpPr/>
          <p:nvPr/>
        </p:nvSpPr>
        <p:spPr>
          <a:xfrm>
            <a:off x="1159803" y="2349966"/>
            <a:ext cx="4500768" cy="2256868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71E714-7211-7F65-4ADA-55196CBC9415}"/>
              </a:ext>
            </a:extLst>
          </p:cNvPr>
          <p:cNvSpPr/>
          <p:nvPr/>
        </p:nvSpPr>
        <p:spPr>
          <a:xfrm>
            <a:off x="6612015" y="4313569"/>
            <a:ext cx="4420181" cy="1599551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A1EF851-5DA3-B662-8F53-7155CD1EBE1B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>
            <a:off x="10494135" y="4185934"/>
            <a:ext cx="1465473" cy="389349"/>
          </a:xfrm>
          <a:prstGeom prst="bentConnector2">
            <a:avLst/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E23A-49A3-F106-12D0-530138F90EFF}"/>
              </a:ext>
            </a:extLst>
          </p:cNvPr>
          <p:cNvGrpSpPr/>
          <p:nvPr/>
        </p:nvGrpSpPr>
        <p:grpSpPr>
          <a:xfrm>
            <a:off x="-1" y="1"/>
            <a:ext cx="12091482" cy="6750995"/>
            <a:chOff x="-1" y="1"/>
            <a:chExt cx="12091482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D6180012-8A12-3FB3-1550-3BE53CB3A13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9BA09-17A6-5E4E-304B-C84C0469C466}"/>
                </a:ext>
              </a:extLst>
            </p:cNvPr>
            <p:cNvSpPr/>
            <p:nvPr/>
          </p:nvSpPr>
          <p:spPr>
            <a:xfrm>
              <a:off x="-1" y="1"/>
              <a:ext cx="5904412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2ED2DDA-B45B-2C56-4C1B-123674779AF0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5605192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 </a:t>
              </a:r>
              <a:r>
                <a:rPr lang="en-US" altLang="ko-KR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My Calendar</a:t>
              </a:r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28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0C5DD-05FA-4AB8-7845-366435CFB23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B5E458-F79C-7763-AA7A-43DB287F4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79" y="1282474"/>
            <a:ext cx="8639627" cy="4364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0731B-6F62-4FF0-685B-6C021C824EF0}"/>
              </a:ext>
            </a:extLst>
          </p:cNvPr>
          <p:cNvSpPr txBox="1"/>
          <p:nvPr/>
        </p:nvSpPr>
        <p:spPr>
          <a:xfrm>
            <a:off x="6182262" y="5497967"/>
            <a:ext cx="2721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Full Calendar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 활용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일정의 중요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 표시 가능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498FE-390B-193D-9C90-B4BEC9F4AAA5}"/>
              </a:ext>
            </a:extLst>
          </p:cNvPr>
          <p:cNvSpPr txBox="1"/>
          <p:nvPr/>
        </p:nvSpPr>
        <p:spPr>
          <a:xfrm>
            <a:off x="10405728" y="2361206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일별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주별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캘린더 표시 가능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BA4ABD3-1F1C-930F-9B7B-BA6608B6DABD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>
            <a:off x="10481925" y="1916091"/>
            <a:ext cx="684588" cy="445115"/>
          </a:xfrm>
          <a:prstGeom prst="bentConnector2">
            <a:avLst/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677472-B91A-6EE4-E11C-A257EE65483B}"/>
              </a:ext>
            </a:extLst>
          </p:cNvPr>
          <p:cNvSpPr/>
          <p:nvPr/>
        </p:nvSpPr>
        <p:spPr>
          <a:xfrm>
            <a:off x="9136288" y="1733639"/>
            <a:ext cx="1345637" cy="364903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9B9F60A-DC6C-6207-A058-765ED1F593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60665" y="4266036"/>
            <a:ext cx="2045669" cy="1002969"/>
          </a:xfrm>
          <a:prstGeom prst="bentConnector3">
            <a:avLst>
              <a:gd name="adj1" fmla="val 99382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59216F-A855-4FDB-9B80-7BDBDBBD6826}"/>
              </a:ext>
            </a:extLst>
          </p:cNvPr>
          <p:cNvSpPr/>
          <p:nvPr/>
        </p:nvSpPr>
        <p:spPr>
          <a:xfrm>
            <a:off x="4087978" y="3217251"/>
            <a:ext cx="2434742" cy="527435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4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E23A-49A3-F106-12D0-530138F90EFF}"/>
              </a:ext>
            </a:extLst>
          </p:cNvPr>
          <p:cNvGrpSpPr/>
          <p:nvPr/>
        </p:nvGrpSpPr>
        <p:grpSpPr>
          <a:xfrm>
            <a:off x="-1" y="1"/>
            <a:ext cx="12091482" cy="6750995"/>
            <a:chOff x="-1" y="1"/>
            <a:chExt cx="12091482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D6180012-8A12-3FB3-1550-3BE53CB3A13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9BA09-17A6-5E4E-304B-C84C0469C466}"/>
                </a:ext>
              </a:extLst>
            </p:cNvPr>
            <p:cNvSpPr/>
            <p:nvPr/>
          </p:nvSpPr>
          <p:spPr>
            <a:xfrm>
              <a:off x="-1" y="1"/>
              <a:ext cx="4554584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2ED2DDA-B45B-2C56-4C1B-123674779AF0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5605192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 </a:t>
              </a:r>
              <a:r>
                <a:rPr lang="en-US" altLang="ko-KR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Map</a:t>
              </a:r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28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0C5DD-05FA-4AB8-7845-366435CFB23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1564ADB-534B-D61A-3B2D-9A972B59F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06" y="1279419"/>
            <a:ext cx="7974387" cy="5033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4EC732-21E5-6B44-7B08-28DA7AA880C8}"/>
              </a:ext>
            </a:extLst>
          </p:cNvPr>
          <p:cNvSpPr txBox="1"/>
          <p:nvPr/>
        </p:nvSpPr>
        <p:spPr>
          <a:xfrm>
            <a:off x="946721" y="3117197"/>
            <a:ext cx="2226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카카오 맵 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카테고리와 키워드를 연동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키워드와 매치되는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주변 서비스 표시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3DB0A17-666D-7CE0-22C4-48E15A2938C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1818905" y="4519749"/>
            <a:ext cx="1966799" cy="737492"/>
          </a:xfrm>
          <a:prstGeom prst="bentConnector3">
            <a:avLst>
              <a:gd name="adj1" fmla="val 99591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C25F40-50DB-AB6E-1344-E416C99A73EA}"/>
              </a:ext>
            </a:extLst>
          </p:cNvPr>
          <p:cNvSpPr/>
          <p:nvPr/>
        </p:nvSpPr>
        <p:spPr>
          <a:xfrm>
            <a:off x="3785703" y="4201231"/>
            <a:ext cx="4609360" cy="2112020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F52CBE-A89B-12F0-61B3-57F7F3BBA21A}"/>
              </a:ext>
            </a:extLst>
          </p:cNvPr>
          <p:cNvSpPr/>
          <p:nvPr/>
        </p:nvSpPr>
        <p:spPr>
          <a:xfrm>
            <a:off x="3833600" y="2187139"/>
            <a:ext cx="1530879" cy="553186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4CE2F0A-889A-91E9-5709-A880622040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25313" y="2447346"/>
            <a:ext cx="2008291" cy="578647"/>
          </a:xfrm>
          <a:prstGeom prst="bentConnector3">
            <a:avLst>
              <a:gd name="adj1" fmla="val 99434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5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E23A-49A3-F106-12D0-530138F90EFF}"/>
              </a:ext>
            </a:extLst>
          </p:cNvPr>
          <p:cNvGrpSpPr/>
          <p:nvPr/>
        </p:nvGrpSpPr>
        <p:grpSpPr>
          <a:xfrm>
            <a:off x="-2" y="1"/>
            <a:ext cx="12091483" cy="6750995"/>
            <a:chOff x="-2" y="1"/>
            <a:chExt cx="12091483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D6180012-8A12-3FB3-1550-3BE53CB3A13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9BA09-17A6-5E4E-304B-C84C0469C466}"/>
                </a:ext>
              </a:extLst>
            </p:cNvPr>
            <p:cNvSpPr/>
            <p:nvPr/>
          </p:nvSpPr>
          <p:spPr>
            <a:xfrm>
              <a:off x="-2" y="1"/>
              <a:ext cx="5791201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2ED2DDA-B45B-2C56-4C1B-123674779AF0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5605192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 </a:t>
              </a:r>
              <a:r>
                <a:rPr lang="en-US" altLang="ko-KR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Community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0C5DD-05FA-4AB8-7845-366435CFB23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6D08074-8570-708D-4D89-0089FCBB0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6" y="1276773"/>
            <a:ext cx="6250125" cy="3356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3E27C9-D9EB-2EC1-2E5B-15C6012C4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1276771"/>
            <a:ext cx="5695406" cy="53987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F96C58-61E5-F45E-38BC-19984588DF60}"/>
              </a:ext>
            </a:extLst>
          </p:cNvPr>
          <p:cNvSpPr/>
          <p:nvPr/>
        </p:nvSpPr>
        <p:spPr>
          <a:xfrm rot="5400000" flipH="1">
            <a:off x="8977480" y="-1350887"/>
            <a:ext cx="54369" cy="5695404"/>
          </a:xfrm>
          <a:prstGeom prst="rect">
            <a:avLst/>
          </a:prstGeom>
          <a:solidFill>
            <a:srgbClr val="FAB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79009-82DD-96C4-9B21-EC56F9E08928}"/>
              </a:ext>
            </a:extLst>
          </p:cNvPr>
          <p:cNvSpPr txBox="1"/>
          <p:nvPr/>
        </p:nvSpPr>
        <p:spPr>
          <a:xfrm>
            <a:off x="2853375" y="4968702"/>
            <a:ext cx="20505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리스트에 카드를 활용해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띄우도록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정렬 구현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B9B7A-E7A9-E43C-7969-64C07D0B0D6F}"/>
              </a:ext>
            </a:extLst>
          </p:cNvPr>
          <p:cNvSpPr txBox="1"/>
          <p:nvPr/>
        </p:nvSpPr>
        <p:spPr>
          <a:xfrm>
            <a:off x="10242498" y="2641831"/>
            <a:ext cx="1697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이전글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다음글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 이미지 업로드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766DD573-B0CB-E4D6-8E51-D012D7AE5E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6263" y="4738552"/>
            <a:ext cx="873282" cy="662098"/>
          </a:xfrm>
          <a:prstGeom prst="bentConnector3">
            <a:avLst>
              <a:gd name="adj1" fmla="val 101856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D4A75D-05DD-59EB-5248-D91D6241C820}"/>
              </a:ext>
            </a:extLst>
          </p:cNvPr>
          <p:cNvSpPr/>
          <p:nvPr/>
        </p:nvSpPr>
        <p:spPr>
          <a:xfrm>
            <a:off x="1159803" y="2349966"/>
            <a:ext cx="4722728" cy="2282994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BA90DD-E831-5C8C-6C38-3B542AD70458}"/>
              </a:ext>
            </a:extLst>
          </p:cNvPr>
          <p:cNvSpPr/>
          <p:nvPr/>
        </p:nvSpPr>
        <p:spPr>
          <a:xfrm>
            <a:off x="6827164" y="4192411"/>
            <a:ext cx="4325248" cy="2391269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42C41E1-79DF-2300-87EA-68D31B6B1FA9}"/>
              </a:ext>
            </a:extLst>
          </p:cNvPr>
          <p:cNvCxnSpPr>
            <a:cxnSpLocks/>
          </p:cNvCxnSpPr>
          <p:nvPr/>
        </p:nvCxnSpPr>
        <p:spPr>
          <a:xfrm rot="5400000">
            <a:off x="10807746" y="3832501"/>
            <a:ext cx="1086831" cy="397498"/>
          </a:xfrm>
          <a:prstGeom prst="bentConnector3">
            <a:avLst>
              <a:gd name="adj1" fmla="val 100481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60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E23A-49A3-F106-12D0-530138F90EFF}"/>
              </a:ext>
            </a:extLst>
          </p:cNvPr>
          <p:cNvGrpSpPr/>
          <p:nvPr/>
        </p:nvGrpSpPr>
        <p:grpSpPr>
          <a:xfrm>
            <a:off x="-1" y="1"/>
            <a:ext cx="12091482" cy="6750995"/>
            <a:chOff x="-1" y="1"/>
            <a:chExt cx="12091482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D6180012-8A12-3FB3-1550-3BE53CB3A13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9BA09-17A6-5E4E-304B-C84C0469C466}"/>
                </a:ext>
              </a:extLst>
            </p:cNvPr>
            <p:cNvSpPr/>
            <p:nvPr/>
          </p:nvSpPr>
          <p:spPr>
            <a:xfrm>
              <a:off x="-1" y="1"/>
              <a:ext cx="5477692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2ED2DDA-B45B-2C56-4C1B-123674779AF0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5605192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 </a:t>
              </a:r>
              <a:r>
                <a:rPr lang="en-US" altLang="ko-KR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Volunteer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0C5DD-05FA-4AB8-7845-366435CFB23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0EE22D-139D-C01C-8DA1-6AF06C3CC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45" y="1279418"/>
            <a:ext cx="7205604" cy="5062688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8088323-8AEA-2362-6375-1F79ED264154}"/>
              </a:ext>
            </a:extLst>
          </p:cNvPr>
          <p:cNvCxnSpPr>
            <a:cxnSpLocks/>
          </p:cNvCxnSpPr>
          <p:nvPr/>
        </p:nvCxnSpPr>
        <p:spPr>
          <a:xfrm>
            <a:off x="2121855" y="4632960"/>
            <a:ext cx="1759432" cy="945622"/>
          </a:xfrm>
          <a:prstGeom prst="bentConnector3">
            <a:avLst>
              <a:gd name="adj1" fmla="val 504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DAC2C7-F779-35C7-768C-8BE5E3D24A7B}"/>
              </a:ext>
            </a:extLst>
          </p:cNvPr>
          <p:cNvSpPr/>
          <p:nvPr/>
        </p:nvSpPr>
        <p:spPr>
          <a:xfrm>
            <a:off x="3881287" y="3204754"/>
            <a:ext cx="4400564" cy="975360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0F018-5936-0B3B-B1C8-F1C5DFC02735}"/>
              </a:ext>
            </a:extLst>
          </p:cNvPr>
          <p:cNvSpPr txBox="1"/>
          <p:nvPr/>
        </p:nvSpPr>
        <p:spPr>
          <a:xfrm>
            <a:off x="8835722" y="4112167"/>
            <a:ext cx="2643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봉사활동을 신청하면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계정 캘린더로 연동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캘린더에서 완료 클릭 시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MISSION COMPLETE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스탬프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0C6154-98F3-0717-BCD0-C2F4A049DAE4}"/>
              </a:ext>
            </a:extLst>
          </p:cNvPr>
          <p:cNvSpPr/>
          <p:nvPr/>
        </p:nvSpPr>
        <p:spPr>
          <a:xfrm>
            <a:off x="3881287" y="5142553"/>
            <a:ext cx="4400564" cy="975360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EE2B-D6B3-30E5-6ECE-8AB4F4997990}"/>
              </a:ext>
            </a:extLst>
          </p:cNvPr>
          <p:cNvSpPr txBox="1"/>
          <p:nvPr/>
        </p:nvSpPr>
        <p:spPr>
          <a:xfrm>
            <a:off x="1112489" y="4002906"/>
            <a:ext cx="2278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신청 기간이 지난 항목에는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END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스탬프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78465BB-AB2B-1A5B-151F-F74C430E94C2}"/>
              </a:ext>
            </a:extLst>
          </p:cNvPr>
          <p:cNvCxnSpPr>
            <a:cxnSpLocks/>
          </p:cNvCxnSpPr>
          <p:nvPr/>
        </p:nvCxnSpPr>
        <p:spPr>
          <a:xfrm>
            <a:off x="8281851" y="3500846"/>
            <a:ext cx="1793388" cy="502060"/>
          </a:xfrm>
          <a:prstGeom prst="bentConnector3">
            <a:avLst>
              <a:gd name="adj1" fmla="val 100016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86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8E44C5F-F6FD-4227-1459-28386766D206}"/>
              </a:ext>
            </a:extLst>
          </p:cNvPr>
          <p:cNvGrpSpPr/>
          <p:nvPr/>
        </p:nvGrpSpPr>
        <p:grpSpPr>
          <a:xfrm>
            <a:off x="0" y="1"/>
            <a:ext cx="12091481" cy="6750995"/>
            <a:chOff x="0" y="1"/>
            <a:chExt cx="12091481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9AF152AB-8DE6-232D-DAFB-508EBD61535C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1536CD-7927-6D44-8469-DFB4218F45D1}"/>
                </a:ext>
              </a:extLst>
            </p:cNvPr>
            <p:cNvSpPr/>
            <p:nvPr/>
          </p:nvSpPr>
          <p:spPr>
            <a:xfrm>
              <a:off x="0" y="1"/>
              <a:ext cx="2947482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5AF65C3-6848-7BD5-4419-86FEF9306B6F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2262120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자체 평가 의견</a:t>
              </a:r>
              <a:endParaRPr lang="en-US" altLang="ko-KR" sz="28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777E4E7-9F0F-0D8B-49E8-B64EE7B3079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AFFF51-15E7-9CC7-A3E4-58C8CC30240A}"/>
              </a:ext>
            </a:extLst>
          </p:cNvPr>
          <p:cNvGrpSpPr/>
          <p:nvPr/>
        </p:nvGrpSpPr>
        <p:grpSpPr>
          <a:xfrm>
            <a:off x="617474" y="1394796"/>
            <a:ext cx="10763889" cy="1562413"/>
            <a:chOff x="578562" y="1394796"/>
            <a:chExt cx="10763889" cy="1562413"/>
          </a:xfrm>
        </p:grpSpPr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E514B51F-8CD2-2D45-AB22-DCBFD8954311}"/>
                </a:ext>
              </a:extLst>
            </p:cNvPr>
            <p:cNvSpPr>
              <a:spLocks/>
            </p:cNvSpPr>
            <p:nvPr/>
          </p:nvSpPr>
          <p:spPr>
            <a:xfrm>
              <a:off x="863111" y="1619290"/>
              <a:ext cx="10479340" cy="1337919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53265C16-373E-3446-6B68-D15B5AF45B54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Google 30">
              <a:extLst>
                <a:ext uri="{FF2B5EF4-FFF2-40B4-BE49-F238E27FC236}">
                  <a16:creationId xmlns:a16="http://schemas.microsoft.com/office/drawing/2014/main" id="{6A7834E9-1BAE-2ABD-4B01-900B3BF63F24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차하나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CE1CD0-D7D3-CC79-2568-996D7CF49474}"/>
              </a:ext>
            </a:extLst>
          </p:cNvPr>
          <p:cNvGrpSpPr/>
          <p:nvPr/>
        </p:nvGrpSpPr>
        <p:grpSpPr>
          <a:xfrm>
            <a:off x="617474" y="3094256"/>
            <a:ext cx="10763889" cy="1562413"/>
            <a:chOff x="578562" y="1394796"/>
            <a:chExt cx="10763889" cy="1562413"/>
          </a:xfrm>
        </p:grpSpPr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51396D9A-0B88-B238-08EC-83F5992DACCF}"/>
                </a:ext>
              </a:extLst>
            </p:cNvPr>
            <p:cNvSpPr>
              <a:spLocks/>
            </p:cNvSpPr>
            <p:nvPr/>
          </p:nvSpPr>
          <p:spPr>
            <a:xfrm>
              <a:off x="863111" y="1619290"/>
              <a:ext cx="10479340" cy="1337919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1976237A-842F-A67B-430B-EFD7E0DE7F91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Google 30">
              <a:extLst>
                <a:ext uri="{FF2B5EF4-FFF2-40B4-BE49-F238E27FC236}">
                  <a16:creationId xmlns:a16="http://schemas.microsoft.com/office/drawing/2014/main" id="{A550EC38-F244-01C7-62DF-9FFACF253703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김준겸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94585E-ED39-847B-654E-C6615F1E24CA}"/>
              </a:ext>
            </a:extLst>
          </p:cNvPr>
          <p:cNvGrpSpPr/>
          <p:nvPr/>
        </p:nvGrpSpPr>
        <p:grpSpPr>
          <a:xfrm>
            <a:off x="617474" y="4793716"/>
            <a:ext cx="10763889" cy="1562413"/>
            <a:chOff x="578562" y="1394796"/>
            <a:chExt cx="10763889" cy="1562413"/>
          </a:xfrm>
        </p:grpSpPr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B1D6528F-97B5-4628-9435-79969822308D}"/>
                </a:ext>
              </a:extLst>
            </p:cNvPr>
            <p:cNvSpPr>
              <a:spLocks/>
            </p:cNvSpPr>
            <p:nvPr/>
          </p:nvSpPr>
          <p:spPr>
            <a:xfrm>
              <a:off x="863111" y="1619290"/>
              <a:ext cx="10479340" cy="1337919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5B4C5BC7-ADC2-2214-1F54-FC35A02E2261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Google 30">
              <a:extLst>
                <a:ext uri="{FF2B5EF4-FFF2-40B4-BE49-F238E27FC236}">
                  <a16:creationId xmlns:a16="http://schemas.microsoft.com/office/drawing/2014/main" id="{D2B4156C-135D-2ED7-9615-9B2B59F29B9A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박주은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A06922-FC7D-DA80-7165-69489B6399C4}"/>
              </a:ext>
            </a:extLst>
          </p:cNvPr>
          <p:cNvSpPr txBox="1"/>
          <p:nvPr/>
        </p:nvSpPr>
        <p:spPr>
          <a:xfrm>
            <a:off x="1386731" y="2001052"/>
            <a:ext cx="8057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 관련 웹사이트라서 좋아하는 주제로 더욱 즐겁게 작업을 했고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웹과 관련된 다양한 기능을 활용해 볼 수 있는 시간이었고 조원들과 함께 재밌게 진행 한 것 같습니다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957A2-AD8E-DB13-BC6E-5F155E30B712}"/>
              </a:ext>
            </a:extLst>
          </p:cNvPr>
          <p:cNvSpPr txBox="1"/>
          <p:nvPr/>
        </p:nvSpPr>
        <p:spPr>
          <a:xfrm>
            <a:off x="1473741" y="3610470"/>
            <a:ext cx="7500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수업시간에  잘 이해하지 못하고 넘어가던 부분들을 확실하게 알 수 있는 계기가 되었습니다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 </a:t>
            </a:r>
          </a:p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처음에는 시간이 많다고 생각했는데 생각보다 시간이 짧아 원하는 기능을 전부 구현하지 못해 </a:t>
            </a:r>
            <a:endParaRPr lang="en-US" altLang="ko-KR" sz="1600" b="0" i="0" dirty="0">
              <a:solidFill>
                <a:srgbClr val="675445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아쉬운 부분이 많이 있는 프로젝트 였습니다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6F684-2674-9671-2B26-B01EBD15CCF4}"/>
              </a:ext>
            </a:extLst>
          </p:cNvPr>
          <p:cNvSpPr txBox="1"/>
          <p:nvPr/>
        </p:nvSpPr>
        <p:spPr>
          <a:xfrm>
            <a:off x="1386731" y="5309930"/>
            <a:ext cx="8483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조원들과 즐겁게 팀프로젝트를 할 수 있어서 즐거웠고 제가 배운 것 들을 최대한 활용하려고 노력했습니다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주제는 동물로 정하였는데 </a:t>
            </a:r>
            <a:r>
              <a:rPr lang="ko-KR" altLang="en-US" sz="1600" b="0" i="0" dirty="0" err="1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펫샵에서</a:t>
            </a:r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사지 말고 입양하면 좋을 것 같다는 취지로 시작하였고 </a:t>
            </a:r>
            <a:endParaRPr lang="en-US" altLang="ko-KR" sz="1600" b="0" i="0" dirty="0">
              <a:solidFill>
                <a:srgbClr val="675445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 동물에 관한 많은 게시판들을 만들 수 있어서 좋았습니다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41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8E44C5F-F6FD-4227-1459-28386766D206}"/>
              </a:ext>
            </a:extLst>
          </p:cNvPr>
          <p:cNvGrpSpPr/>
          <p:nvPr/>
        </p:nvGrpSpPr>
        <p:grpSpPr>
          <a:xfrm>
            <a:off x="0" y="1"/>
            <a:ext cx="12091481" cy="6750995"/>
            <a:chOff x="0" y="1"/>
            <a:chExt cx="12091481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9AF152AB-8DE6-232D-DAFB-508EBD61535C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71536CD-7927-6D44-8469-DFB4218F45D1}"/>
                </a:ext>
              </a:extLst>
            </p:cNvPr>
            <p:cNvSpPr/>
            <p:nvPr/>
          </p:nvSpPr>
          <p:spPr>
            <a:xfrm>
              <a:off x="0" y="1"/>
              <a:ext cx="2947482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5AF65C3-6848-7BD5-4419-86FEF9306B6F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2262120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자체 평가 의견</a:t>
              </a:r>
              <a:endParaRPr lang="en-US" altLang="ko-KR" sz="28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777E4E7-9F0F-0D8B-49E8-B64EE7B3079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A24108-8858-624D-AB01-1B137C989BD3}"/>
              </a:ext>
            </a:extLst>
          </p:cNvPr>
          <p:cNvGrpSpPr/>
          <p:nvPr/>
        </p:nvGrpSpPr>
        <p:grpSpPr>
          <a:xfrm>
            <a:off x="617474" y="1394796"/>
            <a:ext cx="10763889" cy="1562413"/>
            <a:chOff x="578562" y="1394796"/>
            <a:chExt cx="10763889" cy="1562413"/>
          </a:xfrm>
        </p:grpSpPr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C89DEF48-1839-9EFE-52EA-AA0DF7832BBC}"/>
                </a:ext>
              </a:extLst>
            </p:cNvPr>
            <p:cNvSpPr>
              <a:spLocks/>
            </p:cNvSpPr>
            <p:nvPr/>
          </p:nvSpPr>
          <p:spPr>
            <a:xfrm>
              <a:off x="863111" y="1619290"/>
              <a:ext cx="10479340" cy="1337919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0DC952FD-FEF6-6C7D-8D9C-9CAC595EADF6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Google 30">
              <a:extLst>
                <a:ext uri="{FF2B5EF4-FFF2-40B4-BE49-F238E27FC236}">
                  <a16:creationId xmlns:a16="http://schemas.microsoft.com/office/drawing/2014/main" id="{2F626FF3-539B-A8D7-46DD-339B3694AF3A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이송이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7A80E2-800E-9A30-3A9A-782C898FC500}"/>
              </a:ext>
            </a:extLst>
          </p:cNvPr>
          <p:cNvGrpSpPr/>
          <p:nvPr/>
        </p:nvGrpSpPr>
        <p:grpSpPr>
          <a:xfrm>
            <a:off x="617474" y="3094256"/>
            <a:ext cx="10763889" cy="1562413"/>
            <a:chOff x="578562" y="1394796"/>
            <a:chExt cx="10763889" cy="1562413"/>
          </a:xfrm>
        </p:grpSpPr>
        <p:sp>
          <p:nvSpPr>
            <p:cNvPr id="3" name="Rect 0">
              <a:extLst>
                <a:ext uri="{FF2B5EF4-FFF2-40B4-BE49-F238E27FC236}">
                  <a16:creationId xmlns:a16="http://schemas.microsoft.com/office/drawing/2014/main" id="{2E139EC1-37A8-07AD-83A5-5E1B024BD617}"/>
                </a:ext>
              </a:extLst>
            </p:cNvPr>
            <p:cNvSpPr>
              <a:spLocks/>
            </p:cNvSpPr>
            <p:nvPr/>
          </p:nvSpPr>
          <p:spPr>
            <a:xfrm>
              <a:off x="863111" y="1619290"/>
              <a:ext cx="10479340" cy="1337919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Rect 0">
              <a:extLst>
                <a:ext uri="{FF2B5EF4-FFF2-40B4-BE49-F238E27FC236}">
                  <a16:creationId xmlns:a16="http://schemas.microsoft.com/office/drawing/2014/main" id="{093B231B-2518-B937-41B3-743445E62B5D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Google 30">
              <a:extLst>
                <a:ext uri="{FF2B5EF4-FFF2-40B4-BE49-F238E27FC236}">
                  <a16:creationId xmlns:a16="http://schemas.microsoft.com/office/drawing/2014/main" id="{C70BFC42-D9C6-2130-57D5-4B447480B3BE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이용진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4EB767-1628-23A9-47F3-9278004A969E}"/>
              </a:ext>
            </a:extLst>
          </p:cNvPr>
          <p:cNvGrpSpPr/>
          <p:nvPr/>
        </p:nvGrpSpPr>
        <p:grpSpPr>
          <a:xfrm>
            <a:off x="617474" y="4793716"/>
            <a:ext cx="10763889" cy="1562413"/>
            <a:chOff x="578562" y="1394796"/>
            <a:chExt cx="10763889" cy="1562413"/>
          </a:xfrm>
        </p:grpSpPr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B7E0E0C6-9DDC-D2D6-6E2D-46ADF4CE1A98}"/>
                </a:ext>
              </a:extLst>
            </p:cNvPr>
            <p:cNvSpPr>
              <a:spLocks/>
            </p:cNvSpPr>
            <p:nvPr/>
          </p:nvSpPr>
          <p:spPr>
            <a:xfrm>
              <a:off x="863111" y="1619290"/>
              <a:ext cx="10479340" cy="1337919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C2B62EB8-F15E-8195-E7E5-8719035EB721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Google 30">
              <a:extLst>
                <a:ext uri="{FF2B5EF4-FFF2-40B4-BE49-F238E27FC236}">
                  <a16:creationId xmlns:a16="http://schemas.microsoft.com/office/drawing/2014/main" id="{1E322976-1FFC-2B1D-D4E0-769F1F30CA32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정윤진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6824D4-9255-F6AB-C258-AFB09EB5928D}"/>
              </a:ext>
            </a:extLst>
          </p:cNvPr>
          <p:cNvSpPr txBox="1"/>
          <p:nvPr/>
        </p:nvSpPr>
        <p:spPr>
          <a:xfrm>
            <a:off x="1386731" y="2001052"/>
            <a:ext cx="7606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75445"/>
                </a:solidFill>
                <a:latin typeface="NotoSansKR"/>
                <a:ea typeface="나눔스퀘어_ac" panose="020B0600000101010101" pitchFamily="50" charset="-127"/>
              </a:rPr>
              <a:t>Django</a:t>
            </a:r>
            <a:r>
              <a:rPr lang="ko-KR" altLang="en-US" sz="1600" dirty="0">
                <a:solidFill>
                  <a:srgbClr val="675445"/>
                </a:solidFill>
                <a:latin typeface="NotoSansKR"/>
                <a:ea typeface="나눔스퀘어_ac" panose="020B0600000101010101" pitchFamily="50" charset="-127"/>
              </a:rPr>
              <a:t>를 사용해 직접 앱을 제작하면서 배웠던 내용을 복습하고 이해도를 높일 수 있었습니다</a:t>
            </a:r>
            <a:r>
              <a:rPr lang="en-US" altLang="ko-KR" sz="1600" dirty="0">
                <a:solidFill>
                  <a:srgbClr val="675445"/>
                </a:solidFill>
                <a:latin typeface="NotoSansKR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675445"/>
                </a:solidFill>
                <a:latin typeface="NotoSansKR"/>
                <a:ea typeface="나눔스퀘어_ac" panose="020B0600000101010101" pitchFamily="50" charset="-127"/>
              </a:rPr>
              <a:t>실제 웹 화면을 구성하며 이전에 배웠던 </a:t>
            </a:r>
            <a:r>
              <a:rPr lang="en-US" altLang="ko-KR" sz="1600" dirty="0" err="1">
                <a:solidFill>
                  <a:srgbClr val="675445"/>
                </a:solidFill>
                <a:latin typeface="NotoSansKR"/>
                <a:ea typeface="나눔스퀘어_ac" panose="020B0600000101010101" pitchFamily="50" charset="-127"/>
              </a:rPr>
              <a:t>css</a:t>
            </a:r>
            <a:r>
              <a:rPr lang="en-US" altLang="ko-KR" sz="1600" dirty="0">
                <a:solidFill>
                  <a:srgbClr val="675445"/>
                </a:solidFill>
                <a:latin typeface="NotoSansKR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675445"/>
                </a:solidFill>
                <a:latin typeface="NotoSansKR"/>
                <a:ea typeface="나눔스퀘어_ac" panose="020B0600000101010101" pitchFamily="50" charset="-127"/>
              </a:rPr>
              <a:t>에 대한 것도 다시 한번 학습하는 좋은 기회였습니다</a:t>
            </a:r>
            <a:r>
              <a:rPr lang="en-US" altLang="ko-KR" sz="1600" dirty="0">
                <a:solidFill>
                  <a:srgbClr val="675445"/>
                </a:solidFill>
                <a:latin typeface="NotoSansKR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4B434A-844E-A776-497D-410F933F6CE5}"/>
              </a:ext>
            </a:extLst>
          </p:cNvPr>
          <p:cNvSpPr txBox="1"/>
          <p:nvPr/>
        </p:nvSpPr>
        <p:spPr>
          <a:xfrm>
            <a:off x="1386731" y="3700512"/>
            <a:ext cx="8608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어렵거나 잘 안되는 순간들도 많았지만 팀원들의 도움으로 무사히 팀프로젝트를 완성할 수 있었고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다들 힘들지만 밝고 긍정적인 마인드로 임해주어 좋은 분위기에서 프로젝트를 진행할 수 있어서 좋았습니다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21750-C2BF-34B0-EA02-350AA4E072AF}"/>
              </a:ext>
            </a:extLst>
          </p:cNvPr>
          <p:cNvSpPr txBox="1"/>
          <p:nvPr/>
        </p:nvSpPr>
        <p:spPr>
          <a:xfrm>
            <a:off x="1386731" y="5307067"/>
            <a:ext cx="5934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부족한 점을 많이 느낄 수 있게 되는 계기가 되었고</a:t>
            </a:r>
            <a:endParaRPr lang="en-US" altLang="ko-KR" sz="1600" b="0" i="0" dirty="0">
              <a:solidFill>
                <a:srgbClr val="675445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직접 해보면서 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jango</a:t>
            </a:r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배워갈 수 있는 좋은 시간이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었</a:t>
            </a:r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다고 생각합니다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재밌는 주제를 이용해 같이해준 팀원들에게 또 고마움을 느끼고 있습니다</a:t>
            </a:r>
            <a:r>
              <a:rPr lang="en-US" altLang="ko-KR" sz="1600" b="0" i="0" dirty="0">
                <a:solidFill>
                  <a:srgbClr val="67544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30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53CF484-1023-71F3-D30A-0A347A1E10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표지 </a:t>
            </a:r>
            <a:r>
              <a:rPr lang="en-US" altLang="ko-KR" dirty="0"/>
              <a:t>- </a:t>
            </a:r>
            <a:r>
              <a:rPr lang="ko-KR" altLang="en-US" dirty="0" err="1"/>
              <a:t>펫밀리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6230DE-BAB7-4DBD-B0D3-3A684E90C4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B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6AEA79-34E9-31CD-999D-939BA5E85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76" y="329211"/>
            <a:ext cx="10016247" cy="6199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8" name="부제목 2">
            <a:extLst>
              <a:ext uri="{FF2B5EF4-FFF2-40B4-BE49-F238E27FC236}">
                <a16:creationId xmlns:a16="http://schemas.microsoft.com/office/drawing/2014/main" id="{7C2E48DE-C7BF-FC34-6596-92768A2D6F03}"/>
              </a:ext>
            </a:extLst>
          </p:cNvPr>
          <p:cNvSpPr txBox="1">
            <a:spLocks/>
          </p:cNvSpPr>
          <p:nvPr/>
        </p:nvSpPr>
        <p:spPr>
          <a:xfrm>
            <a:off x="3165379" y="2786831"/>
            <a:ext cx="5861240" cy="1630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00" dirty="0">
                <a:solidFill>
                  <a:srgbClr val="675445"/>
                </a:solidFill>
                <a:latin typeface="Winkle" panose="02000503000000000000" pitchFamily="2" charset="0"/>
                <a:ea typeface="나눔스퀘어_ac Bold" panose="020B0600000101010101" pitchFamily="50" charset="-127"/>
              </a:rPr>
              <a:t>THANK YOU</a:t>
            </a:r>
            <a:endParaRPr lang="ko-KR" altLang="en-US" sz="9600" dirty="0">
              <a:solidFill>
                <a:srgbClr val="675445"/>
              </a:solidFill>
              <a:latin typeface="Winkle" panose="02000503000000000000" pitchFamily="2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59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9279F1-B4A1-1D68-E95E-F1F699843189}"/>
              </a:ext>
            </a:extLst>
          </p:cNvPr>
          <p:cNvGrpSpPr/>
          <p:nvPr/>
        </p:nvGrpSpPr>
        <p:grpSpPr>
          <a:xfrm>
            <a:off x="0" y="1"/>
            <a:ext cx="12091481" cy="6750995"/>
            <a:chOff x="0" y="1"/>
            <a:chExt cx="12091481" cy="6750995"/>
          </a:xfrm>
        </p:grpSpPr>
        <p:sp>
          <p:nvSpPr>
            <p:cNvPr id="6" name="액자 5">
              <a:extLst>
                <a:ext uri="{FF2B5EF4-FFF2-40B4-BE49-F238E27FC236}">
                  <a16:creationId xmlns:a16="http://schemas.microsoft.com/office/drawing/2014/main" id="{5EB7A8E0-D0E2-A4E5-A093-3126EE7DEFCD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8496C4-0048-0081-AA40-291D405EDF91}"/>
                </a:ext>
              </a:extLst>
            </p:cNvPr>
            <p:cNvSpPr/>
            <p:nvPr/>
          </p:nvSpPr>
          <p:spPr>
            <a:xfrm>
              <a:off x="0" y="1"/>
              <a:ext cx="2140085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부제목 2">
              <a:extLst>
                <a:ext uri="{FF2B5EF4-FFF2-40B4-BE49-F238E27FC236}">
                  <a16:creationId xmlns:a16="http://schemas.microsoft.com/office/drawing/2014/main" id="{A73933D8-98C4-ED3E-FADD-97B1C8A154BE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1461020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INDEX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E2E210F-1A1D-5BA5-A2EF-D5A219FC90BB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8407633-F2C6-05BE-087C-4FF3B69B2A44}"/>
              </a:ext>
            </a:extLst>
          </p:cNvPr>
          <p:cNvGrpSpPr/>
          <p:nvPr/>
        </p:nvGrpSpPr>
        <p:grpSpPr>
          <a:xfrm>
            <a:off x="4442380" y="1959283"/>
            <a:ext cx="4302783" cy="3377177"/>
            <a:chOff x="4520201" y="1850738"/>
            <a:chExt cx="4302783" cy="3377177"/>
          </a:xfrm>
        </p:grpSpPr>
        <p:sp>
          <p:nvSpPr>
            <p:cNvPr id="15" name="부제목 2">
              <a:extLst>
                <a:ext uri="{FF2B5EF4-FFF2-40B4-BE49-F238E27FC236}">
                  <a16:creationId xmlns:a16="http://schemas.microsoft.com/office/drawing/2014/main" id="{FE61CEAA-D8E9-4D5B-AC29-24C3F7958161}"/>
                </a:ext>
              </a:extLst>
            </p:cNvPr>
            <p:cNvSpPr txBox="1">
              <a:spLocks/>
            </p:cNvSpPr>
            <p:nvPr/>
          </p:nvSpPr>
          <p:spPr>
            <a:xfrm>
              <a:off x="4520205" y="1850738"/>
              <a:ext cx="3148348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lang="ko-KR" altLang="en-US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개요</a:t>
              </a:r>
              <a:endParaRPr lang="en-US" altLang="ko-KR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부제목 2">
              <a:extLst>
                <a:ext uri="{FF2B5EF4-FFF2-40B4-BE49-F238E27FC236}">
                  <a16:creationId xmlns:a16="http://schemas.microsoft.com/office/drawing/2014/main" id="{13423B86-341D-F707-8040-B511EC223A15}"/>
                </a:ext>
              </a:extLst>
            </p:cNvPr>
            <p:cNvSpPr txBox="1">
              <a:spLocks/>
            </p:cNvSpPr>
            <p:nvPr/>
          </p:nvSpPr>
          <p:spPr>
            <a:xfrm>
              <a:off x="4520201" y="2565084"/>
              <a:ext cx="4302783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lang="ko-KR" altLang="en-US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팀 구성 및 역할</a:t>
              </a:r>
              <a:endParaRPr lang="en-US" altLang="ko-KR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부제목 2">
              <a:extLst>
                <a:ext uri="{FF2B5EF4-FFF2-40B4-BE49-F238E27FC236}">
                  <a16:creationId xmlns:a16="http://schemas.microsoft.com/office/drawing/2014/main" id="{BF842649-FB71-3CDB-AA10-78CEF49D5946}"/>
                </a:ext>
              </a:extLst>
            </p:cNvPr>
            <p:cNvSpPr txBox="1">
              <a:spLocks/>
            </p:cNvSpPr>
            <p:nvPr/>
          </p:nvSpPr>
          <p:spPr>
            <a:xfrm>
              <a:off x="4520201" y="3279430"/>
              <a:ext cx="4302783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lang="ko-KR" altLang="en-US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절차 및 방법</a:t>
              </a:r>
              <a:endParaRPr lang="en-US" altLang="ko-KR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부제목 2">
              <a:extLst>
                <a:ext uri="{FF2B5EF4-FFF2-40B4-BE49-F238E27FC236}">
                  <a16:creationId xmlns:a16="http://schemas.microsoft.com/office/drawing/2014/main" id="{36C7DF78-D1C8-61C3-EADC-0063BEB8CB7D}"/>
                </a:ext>
              </a:extLst>
            </p:cNvPr>
            <p:cNvSpPr txBox="1">
              <a:spLocks/>
            </p:cNvSpPr>
            <p:nvPr/>
          </p:nvSpPr>
          <p:spPr>
            <a:xfrm>
              <a:off x="4520201" y="3993776"/>
              <a:ext cx="4302783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4. </a:t>
              </a:r>
              <a:r>
                <a:rPr lang="ko-KR" altLang="en-US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</a:t>
              </a:r>
              <a:endParaRPr lang="en-US" altLang="ko-KR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부제목 2">
              <a:extLst>
                <a:ext uri="{FF2B5EF4-FFF2-40B4-BE49-F238E27FC236}">
                  <a16:creationId xmlns:a16="http://schemas.microsoft.com/office/drawing/2014/main" id="{F4FCDFCB-EB5E-149E-7A72-9C8AD83C96D7}"/>
                </a:ext>
              </a:extLst>
            </p:cNvPr>
            <p:cNvSpPr txBox="1">
              <a:spLocks/>
            </p:cNvSpPr>
            <p:nvPr/>
          </p:nvSpPr>
          <p:spPr>
            <a:xfrm>
              <a:off x="4520201" y="4708122"/>
              <a:ext cx="4302783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5. </a:t>
              </a:r>
              <a:r>
                <a:rPr lang="ko-KR" altLang="en-US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자체 평가 의견</a:t>
              </a:r>
              <a:endParaRPr lang="en-US" altLang="ko-KR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09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화살표: U자형 19">
            <a:extLst>
              <a:ext uri="{FF2B5EF4-FFF2-40B4-BE49-F238E27FC236}">
                <a16:creationId xmlns:a16="http://schemas.microsoft.com/office/drawing/2014/main" id="{03B31A25-1985-1ACD-A7BA-0CC62C0F24D9}"/>
              </a:ext>
            </a:extLst>
          </p:cNvPr>
          <p:cNvSpPr/>
          <p:nvPr/>
        </p:nvSpPr>
        <p:spPr>
          <a:xfrm rot="10800000" flipH="1">
            <a:off x="7199717" y="2020389"/>
            <a:ext cx="3044755" cy="4003789"/>
          </a:xfrm>
          <a:prstGeom prst="uturnArrow">
            <a:avLst>
              <a:gd name="adj1" fmla="val 7541"/>
              <a:gd name="adj2" fmla="val 11917"/>
              <a:gd name="adj3" fmla="val 13306"/>
              <a:gd name="adj4" fmla="val 43053"/>
              <a:gd name="adj5" fmla="val 69135"/>
            </a:avLst>
          </a:prstGeom>
          <a:solidFill>
            <a:srgbClr val="FAB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75445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382EB72-CA6B-5A12-A141-BEF8766F3E46}"/>
              </a:ext>
            </a:extLst>
          </p:cNvPr>
          <p:cNvSpPr/>
          <p:nvPr/>
        </p:nvSpPr>
        <p:spPr>
          <a:xfrm>
            <a:off x="8316411" y="5620293"/>
            <a:ext cx="556581" cy="5565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48F524-DF5D-795E-8585-EDAD7558A20D}"/>
              </a:ext>
            </a:extLst>
          </p:cNvPr>
          <p:cNvGrpSpPr/>
          <p:nvPr/>
        </p:nvGrpSpPr>
        <p:grpSpPr>
          <a:xfrm>
            <a:off x="0" y="1"/>
            <a:ext cx="12091481" cy="6750995"/>
            <a:chOff x="0" y="1"/>
            <a:chExt cx="12091481" cy="6750995"/>
          </a:xfrm>
        </p:grpSpPr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34211771-26E3-0745-09D4-1FDC7D304C91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334C2B0-2B52-0748-C69B-ACD9CB859ED8}"/>
                </a:ext>
              </a:extLst>
            </p:cNvPr>
            <p:cNvSpPr/>
            <p:nvPr/>
          </p:nvSpPr>
          <p:spPr>
            <a:xfrm>
              <a:off x="0" y="1"/>
              <a:ext cx="2869660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465F4F05-8C2B-43C6-9DB2-23C5B0F9D162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2185308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개요</a:t>
              </a:r>
              <a:endParaRPr lang="en-US" altLang="ko-KR" sz="28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985E133-1E7D-8598-3C49-7689D1B62B93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2E42E50-EC53-5B56-FDBE-8FBBC001FEAB}"/>
              </a:ext>
            </a:extLst>
          </p:cNvPr>
          <p:cNvSpPr txBox="1"/>
          <p:nvPr/>
        </p:nvSpPr>
        <p:spPr>
          <a:xfrm>
            <a:off x="1299592" y="1599008"/>
            <a:ext cx="1832553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 양육인구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675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1,500 </a:t>
            </a:r>
            <a:r>
              <a:rPr lang="ko-KR" altLang="en-US" b="1" dirty="0">
                <a:solidFill>
                  <a:srgbClr val="675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C45005-A9AB-B0D8-432D-5DDCECA85AE3}"/>
              </a:ext>
            </a:extLst>
          </p:cNvPr>
          <p:cNvSpPr txBox="1"/>
          <p:nvPr/>
        </p:nvSpPr>
        <p:spPr>
          <a:xfrm>
            <a:off x="9017485" y="1935220"/>
            <a:ext cx="17363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건강한 </a:t>
            </a:r>
            <a:r>
              <a:rPr lang="ko-KR" altLang="en-US" dirty="0">
                <a:solidFill>
                  <a:srgbClr val="675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 문화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12EEF6-5871-D2E5-3777-26361EE2D7EB}"/>
              </a:ext>
            </a:extLst>
          </p:cNvPr>
          <p:cNvGrpSpPr/>
          <p:nvPr/>
        </p:nvGrpSpPr>
        <p:grpSpPr>
          <a:xfrm>
            <a:off x="9569972" y="2578149"/>
            <a:ext cx="622571" cy="622571"/>
            <a:chOff x="9571772" y="2570582"/>
            <a:chExt cx="622571" cy="62257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EB0C2B6-C6A1-41DB-347C-680C3F16FA19}"/>
                </a:ext>
              </a:extLst>
            </p:cNvPr>
            <p:cNvSpPr/>
            <p:nvPr/>
          </p:nvSpPr>
          <p:spPr>
            <a:xfrm>
              <a:off x="9571772" y="2570582"/>
              <a:ext cx="622571" cy="622571"/>
            </a:xfrm>
            <a:prstGeom prst="ellipse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5445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E61A21C-2AD2-C066-C68A-6FCBFDDBD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19" y="2715853"/>
              <a:ext cx="355706" cy="35570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EC7B2B-2907-7B19-1323-1504ADD66791}"/>
              </a:ext>
            </a:extLst>
          </p:cNvPr>
          <p:cNvSpPr txBox="1"/>
          <p:nvPr/>
        </p:nvSpPr>
        <p:spPr>
          <a:xfrm>
            <a:off x="5153190" y="2269920"/>
            <a:ext cx="17604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675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Django</a:t>
            </a:r>
            <a:r>
              <a:rPr lang="en-US" altLang="ko-KR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짧은 기간 안에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효과적인 웹 구현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5EE33-D105-21B6-F0F6-6DFB2BE2CEB7}"/>
              </a:ext>
            </a:extLst>
          </p:cNvPr>
          <p:cNvSpPr txBox="1"/>
          <p:nvPr/>
        </p:nvSpPr>
        <p:spPr>
          <a:xfrm>
            <a:off x="7782469" y="3819786"/>
            <a:ext cx="1689886" cy="14773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675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공유</a:t>
            </a:r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675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연계</a:t>
            </a:r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 관련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전체적인 정보를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675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직관적</a:t>
            </a:r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제공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9B06D4-C867-D025-1F0D-9C09777F17DC}"/>
              </a:ext>
            </a:extLst>
          </p:cNvPr>
          <p:cNvSpPr txBox="1"/>
          <p:nvPr/>
        </p:nvSpPr>
        <p:spPr>
          <a:xfrm>
            <a:off x="2723833" y="4558450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 전문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 미흡</a:t>
            </a:r>
            <a:endParaRPr lang="en-US" altLang="ko-KR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3AC6C77C-A373-C14F-EF48-DFE785865D0A}"/>
              </a:ext>
            </a:extLst>
          </p:cNvPr>
          <p:cNvSpPr/>
          <p:nvPr/>
        </p:nvSpPr>
        <p:spPr>
          <a:xfrm>
            <a:off x="8264318" y="5575240"/>
            <a:ext cx="653220" cy="653220"/>
          </a:xfrm>
          <a:prstGeom prst="donut">
            <a:avLst>
              <a:gd name="adj" fmla="val 10067"/>
            </a:avLst>
          </a:prstGeom>
          <a:solidFill>
            <a:srgbClr val="FAB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CA28C44-0222-6BB0-EB30-7CE8D5EE6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92" y="5723614"/>
            <a:ext cx="330485" cy="33048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5EEAAB-AF68-F93C-1C27-3FED7C417399}"/>
              </a:ext>
            </a:extLst>
          </p:cNvPr>
          <p:cNvSpPr/>
          <p:nvPr/>
        </p:nvSpPr>
        <p:spPr>
          <a:xfrm>
            <a:off x="6905955" y="1762229"/>
            <a:ext cx="825229" cy="1438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75445"/>
              </a:solidFill>
            </a:endParaRPr>
          </a:p>
        </p:txBody>
      </p:sp>
      <p:sp>
        <p:nvSpPr>
          <p:cNvPr id="19" name="화살표: U자형 18">
            <a:extLst>
              <a:ext uri="{FF2B5EF4-FFF2-40B4-BE49-F238E27FC236}">
                <a16:creationId xmlns:a16="http://schemas.microsoft.com/office/drawing/2014/main" id="{FD4C3928-B4EA-F7AE-1A50-E62825CD2E55}"/>
              </a:ext>
            </a:extLst>
          </p:cNvPr>
          <p:cNvSpPr/>
          <p:nvPr/>
        </p:nvSpPr>
        <p:spPr>
          <a:xfrm>
            <a:off x="4635108" y="1481355"/>
            <a:ext cx="3049743" cy="3151762"/>
          </a:xfrm>
          <a:prstGeom prst="uturnArrow">
            <a:avLst>
              <a:gd name="adj1" fmla="val 8180"/>
              <a:gd name="adj2" fmla="val 11917"/>
              <a:gd name="adj3" fmla="val 12996"/>
              <a:gd name="adj4" fmla="val 43053"/>
              <a:gd name="adj5" fmla="val 69135"/>
            </a:avLst>
          </a:prstGeom>
          <a:solidFill>
            <a:srgbClr val="EC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75445"/>
              </a:solidFill>
            </a:endParaRPr>
          </a:p>
        </p:txBody>
      </p:sp>
      <p:sp>
        <p:nvSpPr>
          <p:cNvPr id="17" name="화살표: U자형 16">
            <a:extLst>
              <a:ext uri="{FF2B5EF4-FFF2-40B4-BE49-F238E27FC236}">
                <a16:creationId xmlns:a16="http://schemas.microsoft.com/office/drawing/2014/main" id="{0BC572DD-F0E4-052C-543C-449CA64E1C52}"/>
              </a:ext>
            </a:extLst>
          </p:cNvPr>
          <p:cNvSpPr/>
          <p:nvPr/>
        </p:nvSpPr>
        <p:spPr>
          <a:xfrm rot="10800000" flipH="1">
            <a:off x="2070500" y="2755685"/>
            <a:ext cx="3044755" cy="3151762"/>
          </a:xfrm>
          <a:prstGeom prst="uturnArrow">
            <a:avLst>
              <a:gd name="adj1" fmla="val 8499"/>
              <a:gd name="adj2" fmla="val 11917"/>
              <a:gd name="adj3" fmla="val 13944"/>
              <a:gd name="adj4" fmla="val 43053"/>
              <a:gd name="adj5" fmla="val 69135"/>
            </a:avLst>
          </a:prstGeom>
          <a:solidFill>
            <a:srgbClr val="675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75445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F5598D2-9F19-D9C1-9348-270B8D61F66D}"/>
              </a:ext>
            </a:extLst>
          </p:cNvPr>
          <p:cNvGrpSpPr/>
          <p:nvPr/>
        </p:nvGrpSpPr>
        <p:grpSpPr>
          <a:xfrm>
            <a:off x="1887166" y="2590312"/>
            <a:ext cx="622571" cy="622571"/>
            <a:chOff x="1887166" y="2590312"/>
            <a:chExt cx="622571" cy="62257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F6BBDAF-9FD2-BBEF-E7E8-F78D953E0B30}"/>
                </a:ext>
              </a:extLst>
            </p:cNvPr>
            <p:cNvSpPr/>
            <p:nvPr/>
          </p:nvSpPr>
          <p:spPr>
            <a:xfrm>
              <a:off x="1887166" y="2590312"/>
              <a:ext cx="622571" cy="622571"/>
            </a:xfrm>
            <a:prstGeom prst="ellipse">
              <a:avLst/>
            </a:prstGeom>
            <a:solidFill>
              <a:srgbClr val="675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5445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391C8AA-1AF5-5D97-4362-0860A140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364" y="2693631"/>
              <a:ext cx="438943" cy="37623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5CDA65-1545-5490-7A82-50C36A79661C}"/>
              </a:ext>
            </a:extLst>
          </p:cNvPr>
          <p:cNvGrpSpPr/>
          <p:nvPr/>
        </p:nvGrpSpPr>
        <p:grpSpPr>
          <a:xfrm>
            <a:off x="3114727" y="5449679"/>
            <a:ext cx="653220" cy="653220"/>
            <a:chOff x="3114727" y="5449679"/>
            <a:chExt cx="653220" cy="65322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CBA0ECE-5696-787C-D44F-303E0B5B3F7F}"/>
                </a:ext>
              </a:extLst>
            </p:cNvPr>
            <p:cNvSpPr/>
            <p:nvPr/>
          </p:nvSpPr>
          <p:spPr>
            <a:xfrm>
              <a:off x="3154582" y="5488271"/>
              <a:ext cx="556581" cy="556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5445"/>
                </a:solidFill>
              </a:endParaRPr>
            </a:p>
          </p:txBody>
        </p:sp>
        <p:sp>
          <p:nvSpPr>
            <p:cNvPr id="8" name="원형: 비어 있음 7">
              <a:extLst>
                <a:ext uri="{FF2B5EF4-FFF2-40B4-BE49-F238E27FC236}">
                  <a16:creationId xmlns:a16="http://schemas.microsoft.com/office/drawing/2014/main" id="{31989208-8D31-5753-56B7-CCCC495582C7}"/>
                </a:ext>
              </a:extLst>
            </p:cNvPr>
            <p:cNvSpPr/>
            <p:nvPr/>
          </p:nvSpPr>
          <p:spPr>
            <a:xfrm>
              <a:off x="3114727" y="5449679"/>
              <a:ext cx="653220" cy="653220"/>
            </a:xfrm>
            <a:prstGeom prst="donut">
              <a:avLst>
                <a:gd name="adj" fmla="val 10067"/>
              </a:avLst>
            </a:prstGeom>
            <a:solidFill>
              <a:srgbClr val="675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5445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79A67B6-FF2E-6ED2-7789-209B2B39B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492" y="5600169"/>
              <a:ext cx="369332" cy="3693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68501D-A462-BDB7-F9A3-8154C9A391F8}"/>
              </a:ext>
            </a:extLst>
          </p:cNvPr>
          <p:cNvGrpSpPr/>
          <p:nvPr/>
        </p:nvGrpSpPr>
        <p:grpSpPr>
          <a:xfrm>
            <a:off x="5704299" y="1275233"/>
            <a:ext cx="653220" cy="653220"/>
            <a:chOff x="5704299" y="1275233"/>
            <a:chExt cx="653220" cy="6532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C67F93E-5771-9C6B-C80B-6AFCD510AF2A}"/>
                </a:ext>
              </a:extLst>
            </p:cNvPr>
            <p:cNvSpPr/>
            <p:nvPr/>
          </p:nvSpPr>
          <p:spPr>
            <a:xfrm>
              <a:off x="5744154" y="1313825"/>
              <a:ext cx="556581" cy="556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형: 비어 있음 29">
              <a:extLst>
                <a:ext uri="{FF2B5EF4-FFF2-40B4-BE49-F238E27FC236}">
                  <a16:creationId xmlns:a16="http://schemas.microsoft.com/office/drawing/2014/main" id="{E21AE686-5961-3893-B48A-B174D54D919B}"/>
                </a:ext>
              </a:extLst>
            </p:cNvPr>
            <p:cNvSpPr/>
            <p:nvPr/>
          </p:nvSpPr>
          <p:spPr>
            <a:xfrm>
              <a:off x="5704299" y="1275233"/>
              <a:ext cx="653220" cy="653220"/>
            </a:xfrm>
            <a:prstGeom prst="donut">
              <a:avLst>
                <a:gd name="adj" fmla="val 10067"/>
              </a:avLst>
            </a:prstGeom>
            <a:solidFill>
              <a:srgbClr val="EC9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89E8CE1-E2BB-8B5D-D78D-3457A96E8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932" y="1420411"/>
              <a:ext cx="343411" cy="343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099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B6D9B4-848F-B9E9-EE69-31BDD9919A42}"/>
              </a:ext>
            </a:extLst>
          </p:cNvPr>
          <p:cNvGrpSpPr/>
          <p:nvPr/>
        </p:nvGrpSpPr>
        <p:grpSpPr>
          <a:xfrm>
            <a:off x="4640094" y="1258124"/>
            <a:ext cx="2908570" cy="2389264"/>
            <a:chOff x="-282103" y="1394796"/>
            <a:chExt cx="2908570" cy="2389264"/>
          </a:xfrm>
        </p:grpSpPr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473956BF-D52D-858F-FC59-E5974B0213D7}"/>
                </a:ext>
              </a:extLst>
            </p:cNvPr>
            <p:cNvSpPr>
              <a:spLocks/>
            </p:cNvSpPr>
            <p:nvPr/>
          </p:nvSpPr>
          <p:spPr>
            <a:xfrm>
              <a:off x="-282103" y="1619290"/>
              <a:ext cx="2908570" cy="2164770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ED941F36-30F5-AEBC-BF9A-B9918FDB35C6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Google 30">
              <a:extLst>
                <a:ext uri="{FF2B5EF4-FFF2-40B4-BE49-F238E27FC236}">
                  <a16:creationId xmlns:a16="http://schemas.microsoft.com/office/drawing/2014/main" id="{0D4AF470-25CF-F5DE-5E15-901A4D15842C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김준겸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BB3712-EF6B-023A-9A7F-1F4CBF43F5ED}"/>
              </a:ext>
            </a:extLst>
          </p:cNvPr>
          <p:cNvGrpSpPr/>
          <p:nvPr/>
        </p:nvGrpSpPr>
        <p:grpSpPr>
          <a:xfrm>
            <a:off x="0" y="1"/>
            <a:ext cx="12091481" cy="6750995"/>
            <a:chOff x="0" y="1"/>
            <a:chExt cx="12091481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43959F43-0E30-9A88-A08A-4DB45541B127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34C5A7-0DBD-E664-AA74-8502430872D1}"/>
                </a:ext>
              </a:extLst>
            </p:cNvPr>
            <p:cNvSpPr/>
            <p:nvPr/>
          </p:nvSpPr>
          <p:spPr>
            <a:xfrm>
              <a:off x="0" y="1"/>
              <a:ext cx="4357992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D9744685-29F5-4B87-B0FA-B1C9732D35CE}"/>
                </a:ext>
              </a:extLst>
            </p:cNvPr>
            <p:cNvSpPr txBox="1">
              <a:spLocks/>
            </p:cNvSpPr>
            <p:nvPr/>
          </p:nvSpPr>
          <p:spPr>
            <a:xfrm>
              <a:off x="519991" y="330740"/>
              <a:ext cx="3604537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팀 구성 및 역할</a:t>
              </a:r>
              <a:endParaRPr lang="en-US" altLang="ko-KR" sz="28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383FBD-635C-F926-21AC-195934FADB1E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4BDA7B-9785-20B3-5EE6-8FFCEDA63E6E}"/>
              </a:ext>
            </a:extLst>
          </p:cNvPr>
          <p:cNvGrpSpPr/>
          <p:nvPr/>
        </p:nvGrpSpPr>
        <p:grpSpPr>
          <a:xfrm>
            <a:off x="4613226" y="3923987"/>
            <a:ext cx="2908570" cy="2389264"/>
            <a:chOff x="-282103" y="1394796"/>
            <a:chExt cx="2908570" cy="2389264"/>
          </a:xfrm>
        </p:grpSpPr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1685FF5B-BD58-98BE-D300-F388F8A77509}"/>
                </a:ext>
              </a:extLst>
            </p:cNvPr>
            <p:cNvSpPr>
              <a:spLocks/>
            </p:cNvSpPr>
            <p:nvPr/>
          </p:nvSpPr>
          <p:spPr>
            <a:xfrm>
              <a:off x="-282103" y="1619290"/>
              <a:ext cx="2908570" cy="2164770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A16AAE29-5E27-AE38-1B86-0D97E57F48F7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Google 30">
              <a:extLst>
                <a:ext uri="{FF2B5EF4-FFF2-40B4-BE49-F238E27FC236}">
                  <a16:creationId xmlns:a16="http://schemas.microsoft.com/office/drawing/2014/main" id="{61142A6E-A536-D3D0-CF45-4A69145BF005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이용진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09B4DC-EB44-49DD-2E4A-2C445F9A0907}"/>
              </a:ext>
            </a:extLst>
          </p:cNvPr>
          <p:cNvGrpSpPr/>
          <p:nvPr/>
        </p:nvGrpSpPr>
        <p:grpSpPr>
          <a:xfrm>
            <a:off x="8365787" y="1258124"/>
            <a:ext cx="2908570" cy="2389264"/>
            <a:chOff x="-282103" y="1394796"/>
            <a:chExt cx="2908570" cy="2389264"/>
          </a:xfrm>
        </p:grpSpPr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80C85DB8-510E-AACF-CF40-9318A9D14026}"/>
                </a:ext>
              </a:extLst>
            </p:cNvPr>
            <p:cNvSpPr>
              <a:spLocks/>
            </p:cNvSpPr>
            <p:nvPr/>
          </p:nvSpPr>
          <p:spPr>
            <a:xfrm>
              <a:off x="-282103" y="1619290"/>
              <a:ext cx="2908570" cy="2164770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10D8AAD8-8954-D705-2CB8-182424968220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Google 30">
              <a:extLst>
                <a:ext uri="{FF2B5EF4-FFF2-40B4-BE49-F238E27FC236}">
                  <a16:creationId xmlns:a16="http://schemas.microsoft.com/office/drawing/2014/main" id="{6C3069FC-D8E6-6003-FB6D-E07BE31D3373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박주은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84875B1-AA8C-137E-FA6D-54ED8D2CFE55}"/>
              </a:ext>
            </a:extLst>
          </p:cNvPr>
          <p:cNvGrpSpPr/>
          <p:nvPr/>
        </p:nvGrpSpPr>
        <p:grpSpPr>
          <a:xfrm>
            <a:off x="8365787" y="3923987"/>
            <a:ext cx="2908570" cy="2389264"/>
            <a:chOff x="-282103" y="1394796"/>
            <a:chExt cx="2908570" cy="2389264"/>
          </a:xfrm>
        </p:grpSpPr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B8DA36C1-DDC0-B4AB-E53D-1E6384360333}"/>
                </a:ext>
              </a:extLst>
            </p:cNvPr>
            <p:cNvSpPr>
              <a:spLocks/>
            </p:cNvSpPr>
            <p:nvPr/>
          </p:nvSpPr>
          <p:spPr>
            <a:xfrm>
              <a:off x="-282103" y="1619290"/>
              <a:ext cx="2908570" cy="2164770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05EA8FCD-D0BE-9E35-CE92-65189572DA91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Google 30">
              <a:extLst>
                <a:ext uri="{FF2B5EF4-FFF2-40B4-BE49-F238E27FC236}">
                  <a16:creationId xmlns:a16="http://schemas.microsoft.com/office/drawing/2014/main" id="{359FD9CE-3CEA-8537-3BD9-DAAE46E7A73B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정윤진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7264DDF-C96D-AA0A-1672-A745E4DB41AD}"/>
              </a:ext>
            </a:extLst>
          </p:cNvPr>
          <p:cNvGrpSpPr/>
          <p:nvPr/>
        </p:nvGrpSpPr>
        <p:grpSpPr>
          <a:xfrm>
            <a:off x="860665" y="1258124"/>
            <a:ext cx="2908570" cy="2389264"/>
            <a:chOff x="-282103" y="1394796"/>
            <a:chExt cx="2908570" cy="2389264"/>
          </a:xfrm>
        </p:grpSpPr>
        <p:sp>
          <p:nvSpPr>
            <p:cNvPr id="32" name="Rect 0">
              <a:extLst>
                <a:ext uri="{FF2B5EF4-FFF2-40B4-BE49-F238E27FC236}">
                  <a16:creationId xmlns:a16="http://schemas.microsoft.com/office/drawing/2014/main" id="{D7573D17-36C6-44F1-08B5-4DF75C8C9351}"/>
                </a:ext>
              </a:extLst>
            </p:cNvPr>
            <p:cNvSpPr>
              <a:spLocks/>
            </p:cNvSpPr>
            <p:nvPr/>
          </p:nvSpPr>
          <p:spPr>
            <a:xfrm>
              <a:off x="-282103" y="1619290"/>
              <a:ext cx="2908570" cy="2164770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AEF5FC75-B23C-3922-BE35-A7C3F5E297D7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Google 30">
              <a:extLst>
                <a:ext uri="{FF2B5EF4-FFF2-40B4-BE49-F238E27FC236}">
                  <a16:creationId xmlns:a16="http://schemas.microsoft.com/office/drawing/2014/main" id="{52FC0D9F-3594-E6FA-EB10-141415C5890E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차하나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E02051-157C-75D3-D001-E48F2E8EDE52}"/>
              </a:ext>
            </a:extLst>
          </p:cNvPr>
          <p:cNvGrpSpPr/>
          <p:nvPr/>
        </p:nvGrpSpPr>
        <p:grpSpPr>
          <a:xfrm>
            <a:off x="833797" y="3923987"/>
            <a:ext cx="2908570" cy="2389264"/>
            <a:chOff x="-282103" y="1394796"/>
            <a:chExt cx="2908570" cy="2389264"/>
          </a:xfrm>
        </p:grpSpPr>
        <p:sp>
          <p:nvSpPr>
            <p:cNvPr id="36" name="Rect 0">
              <a:extLst>
                <a:ext uri="{FF2B5EF4-FFF2-40B4-BE49-F238E27FC236}">
                  <a16:creationId xmlns:a16="http://schemas.microsoft.com/office/drawing/2014/main" id="{8BF62B75-E47D-79FF-0357-EBA705A072CD}"/>
                </a:ext>
              </a:extLst>
            </p:cNvPr>
            <p:cNvSpPr>
              <a:spLocks/>
            </p:cNvSpPr>
            <p:nvPr/>
          </p:nvSpPr>
          <p:spPr>
            <a:xfrm>
              <a:off x="-282103" y="1619290"/>
              <a:ext cx="2908570" cy="2164770"/>
            </a:xfrm>
            <a:prstGeom prst="rect">
              <a:avLst/>
            </a:prstGeom>
            <a:noFill/>
            <a:ln w="25400" cap="flat" cmpd="sng">
              <a:solidFill>
                <a:srgbClr val="6754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Rect 0">
              <a:extLst>
                <a:ext uri="{FF2B5EF4-FFF2-40B4-BE49-F238E27FC236}">
                  <a16:creationId xmlns:a16="http://schemas.microsoft.com/office/drawing/2014/main" id="{706821A3-137F-A448-6189-FA0C325D6A60}"/>
                </a:ext>
              </a:extLst>
            </p:cNvPr>
            <p:cNvSpPr>
              <a:spLocks/>
            </p:cNvSpPr>
            <p:nvPr/>
          </p:nvSpPr>
          <p:spPr>
            <a:xfrm>
              <a:off x="578562" y="1394796"/>
              <a:ext cx="1133506" cy="448988"/>
            </a:xfrm>
            <a:prstGeom prst="roundRect">
              <a:avLst/>
            </a:prstGeom>
            <a:solidFill>
              <a:srgbClr val="6754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Google 30">
              <a:extLst>
                <a:ext uri="{FF2B5EF4-FFF2-40B4-BE49-F238E27FC236}">
                  <a16:creationId xmlns:a16="http://schemas.microsoft.com/office/drawing/2014/main" id="{029B12B5-5D36-78BB-9D6F-96BC92589F8D}"/>
                </a:ext>
              </a:extLst>
            </p:cNvPr>
            <p:cNvSpPr txBox="1">
              <a:spLocks/>
            </p:cNvSpPr>
            <p:nvPr/>
          </p:nvSpPr>
          <p:spPr>
            <a:xfrm>
              <a:off x="697755" y="1462022"/>
              <a:ext cx="895119" cy="3339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latinLnBrk="0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ko-KR" altLang="en-US" sz="1600" dirty="0">
                  <a:solidFill>
                    <a:srgbClr val="F5F3ED"/>
                  </a:solidFill>
                  <a:latin typeface="나눔스퀘어_ac Bold" charset="0"/>
                  <a:ea typeface="나눔스퀘어_ac Bold" charset="0"/>
                  <a:cs typeface="Arial" charset="0"/>
                </a:rPr>
                <a:t>이송이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563649-A3D1-1D57-C28A-15EB178463B4}"/>
              </a:ext>
            </a:extLst>
          </p:cNvPr>
          <p:cNvGrpSpPr/>
          <p:nvPr/>
        </p:nvGrpSpPr>
        <p:grpSpPr>
          <a:xfrm>
            <a:off x="1325132" y="1943410"/>
            <a:ext cx="906958" cy="782373"/>
            <a:chOff x="1315319" y="1945426"/>
            <a:chExt cx="906958" cy="782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728D4A-AF0A-B034-0D60-0B42859BACB9}"/>
                </a:ext>
              </a:extLst>
            </p:cNvPr>
            <p:cNvSpPr txBox="1"/>
            <p:nvPr/>
          </p:nvSpPr>
          <p:spPr>
            <a:xfrm>
              <a:off x="1641669" y="1945426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팀장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F2D5271-FB7C-4612-42B6-721741572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319" y="1957629"/>
              <a:ext cx="326350" cy="32635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49089E-1E3D-1C55-7F4D-3B0B2D3CA2BF}"/>
                </a:ext>
              </a:extLst>
            </p:cNvPr>
            <p:cNvSpPr txBox="1"/>
            <p:nvPr/>
          </p:nvSpPr>
          <p:spPr>
            <a:xfrm>
              <a:off x="1641669" y="2389245"/>
              <a:ext cx="580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Map</a:t>
              </a:r>
              <a:endPara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C6EFE1-C10D-E07E-E09C-422CA3FA0B80}"/>
              </a:ext>
            </a:extLst>
          </p:cNvPr>
          <p:cNvGrpSpPr/>
          <p:nvPr/>
        </p:nvGrpSpPr>
        <p:grpSpPr>
          <a:xfrm>
            <a:off x="5104561" y="1951973"/>
            <a:ext cx="1416648" cy="782373"/>
            <a:chOff x="1315319" y="1945426"/>
            <a:chExt cx="1416648" cy="7823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08186E-8E82-851E-72DE-3ED0A354F890}"/>
                </a:ext>
              </a:extLst>
            </p:cNvPr>
            <p:cNvSpPr txBox="1"/>
            <p:nvPr/>
          </p:nvSpPr>
          <p:spPr>
            <a:xfrm>
              <a:off x="1641669" y="1945426"/>
              <a:ext cx="546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0F9C794-6E61-AE43-E6CC-658D2811B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319" y="1957629"/>
              <a:ext cx="326350" cy="3263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6C0BCA-AC53-872F-0807-7BDE2B2512B9}"/>
                </a:ext>
              </a:extLst>
            </p:cNvPr>
            <p:cNvSpPr txBox="1"/>
            <p:nvPr/>
          </p:nvSpPr>
          <p:spPr>
            <a:xfrm>
              <a:off x="1641669" y="2389245"/>
              <a:ext cx="1090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Volunteer</a:t>
              </a:r>
              <a:endPara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2E806D-B14C-4337-88B5-DECAA8A837D9}"/>
              </a:ext>
            </a:extLst>
          </p:cNvPr>
          <p:cNvGrpSpPr/>
          <p:nvPr/>
        </p:nvGrpSpPr>
        <p:grpSpPr>
          <a:xfrm>
            <a:off x="8830254" y="1951973"/>
            <a:ext cx="1744046" cy="782373"/>
            <a:chOff x="1315319" y="1945426"/>
            <a:chExt cx="1744046" cy="782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73D9A-F804-444F-634D-7B77690BA42B}"/>
                </a:ext>
              </a:extLst>
            </p:cNvPr>
            <p:cNvSpPr txBox="1"/>
            <p:nvPr/>
          </p:nvSpPr>
          <p:spPr>
            <a:xfrm>
              <a:off x="1641669" y="1945426"/>
              <a:ext cx="546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75A36E8-E54C-4EBA-EC00-32AEE787D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319" y="1957629"/>
              <a:ext cx="326350" cy="3263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77B497-5F13-1668-BB62-36426F344286}"/>
                </a:ext>
              </a:extLst>
            </p:cNvPr>
            <p:cNvSpPr txBox="1"/>
            <p:nvPr/>
          </p:nvSpPr>
          <p:spPr>
            <a:xfrm>
              <a:off x="1641669" y="2389245"/>
              <a:ext cx="14176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Missing,</a:t>
              </a:r>
              <a:r>
                <a:rPr lang="ko-KR" altLang="en-US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Care</a:t>
              </a:r>
              <a:endPara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E31640F-EB67-ACB8-D004-6BB7B4162AE4}"/>
              </a:ext>
            </a:extLst>
          </p:cNvPr>
          <p:cNvGrpSpPr/>
          <p:nvPr/>
        </p:nvGrpSpPr>
        <p:grpSpPr>
          <a:xfrm>
            <a:off x="1325132" y="4611477"/>
            <a:ext cx="1584580" cy="782373"/>
            <a:chOff x="1315319" y="1945426"/>
            <a:chExt cx="1584580" cy="78237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09BE1F9-4675-3866-4663-D9AF8A21643E}"/>
                </a:ext>
              </a:extLst>
            </p:cNvPr>
            <p:cNvSpPr txBox="1"/>
            <p:nvPr/>
          </p:nvSpPr>
          <p:spPr>
            <a:xfrm>
              <a:off x="1641669" y="1945426"/>
              <a:ext cx="546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EB5FDA4-8008-F0F2-B36D-248D513A7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319" y="1957629"/>
              <a:ext cx="326350" cy="3263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C23404-7F0B-3F8D-AA0B-442E52567A47}"/>
                </a:ext>
              </a:extLst>
            </p:cNvPr>
            <p:cNvSpPr txBox="1"/>
            <p:nvPr/>
          </p:nvSpPr>
          <p:spPr>
            <a:xfrm>
              <a:off x="1641669" y="2389245"/>
              <a:ext cx="1258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Community</a:t>
              </a:r>
              <a:endPara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4296291-33C8-5B05-1A39-F11166EF77FA}"/>
              </a:ext>
            </a:extLst>
          </p:cNvPr>
          <p:cNvGrpSpPr/>
          <p:nvPr/>
        </p:nvGrpSpPr>
        <p:grpSpPr>
          <a:xfrm>
            <a:off x="5123404" y="4597786"/>
            <a:ext cx="1863502" cy="782373"/>
            <a:chOff x="1315319" y="1945426"/>
            <a:chExt cx="1863502" cy="78237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942777-A323-B1DE-B393-3ECC57787074}"/>
                </a:ext>
              </a:extLst>
            </p:cNvPr>
            <p:cNvSpPr txBox="1"/>
            <p:nvPr/>
          </p:nvSpPr>
          <p:spPr>
            <a:xfrm>
              <a:off x="1641669" y="1945426"/>
              <a:ext cx="546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CFEFD20-5704-F82C-54A4-D9C3F8386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319" y="1957629"/>
              <a:ext cx="326350" cy="32635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77C0E9-7C9D-18D4-DC90-DE59DE94FA8C}"/>
                </a:ext>
              </a:extLst>
            </p:cNvPr>
            <p:cNvSpPr txBox="1"/>
            <p:nvPr/>
          </p:nvSpPr>
          <p:spPr>
            <a:xfrm>
              <a:off x="1641669" y="2389245"/>
              <a:ext cx="1537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Login / Logout</a:t>
              </a:r>
              <a:endPara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DE37011-30DB-EC29-EB9B-4BCDDE3C4648}"/>
              </a:ext>
            </a:extLst>
          </p:cNvPr>
          <p:cNvGrpSpPr/>
          <p:nvPr/>
        </p:nvGrpSpPr>
        <p:grpSpPr>
          <a:xfrm>
            <a:off x="8830254" y="4593009"/>
            <a:ext cx="1656714" cy="782373"/>
            <a:chOff x="1315319" y="1945426"/>
            <a:chExt cx="1656714" cy="78237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291A66-ECC7-EB19-3313-E5125CC55761}"/>
                </a:ext>
              </a:extLst>
            </p:cNvPr>
            <p:cNvSpPr txBox="1"/>
            <p:nvPr/>
          </p:nvSpPr>
          <p:spPr>
            <a:xfrm>
              <a:off x="1641669" y="1945426"/>
              <a:ext cx="546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C02A731-4B98-CF59-B4F3-B8AD5563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319" y="1957629"/>
              <a:ext cx="326350" cy="3263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99FBE8E-03CC-5A6D-919D-D666BD217C67}"/>
                </a:ext>
              </a:extLst>
            </p:cNvPr>
            <p:cNvSpPr txBox="1"/>
            <p:nvPr/>
          </p:nvSpPr>
          <p:spPr>
            <a:xfrm>
              <a:off x="1641669" y="2389245"/>
              <a:ext cx="1330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67544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My Calendar</a:t>
              </a:r>
              <a:endPara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C4D3A72E-320D-321F-0580-BFAD2F87A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32" y="2395937"/>
            <a:ext cx="326350" cy="32635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6FA126A-A05B-678B-8C2D-B9E8D7B7B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37" y="2404500"/>
            <a:ext cx="326350" cy="32635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D491DA8-61E1-AA78-ED18-B43257E48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54" y="2411808"/>
            <a:ext cx="326350" cy="32635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D998D812-C77A-C92B-EBB7-D97B437A1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32" y="5055558"/>
            <a:ext cx="326350" cy="3263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553B459-F52A-713C-E643-F2612A103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04" y="5051639"/>
            <a:ext cx="326350" cy="3263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13C5956-E04D-A7D4-1282-749F48FC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54" y="5045536"/>
            <a:ext cx="326350" cy="32635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2616185-D377-6070-C49E-54F9F97ABD0B}"/>
              </a:ext>
            </a:extLst>
          </p:cNvPr>
          <p:cNvSpPr txBox="1"/>
          <p:nvPr/>
        </p:nvSpPr>
        <p:spPr>
          <a:xfrm>
            <a:off x="1653416" y="283594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디자인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8E514A2-D3F2-CFBC-F7AB-959910A1D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32" y="2842044"/>
            <a:ext cx="326350" cy="32635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FD35915-E138-CABF-D44E-3A6B01D1E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32" y="5498273"/>
            <a:ext cx="326350" cy="32635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13286BD-8404-34FE-4FBE-C3A6971F6476}"/>
              </a:ext>
            </a:extLst>
          </p:cNvPr>
          <p:cNvSpPr txBox="1"/>
          <p:nvPr/>
        </p:nvSpPr>
        <p:spPr>
          <a:xfrm>
            <a:off x="1694462" y="5494778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A21271-794C-19D1-EBB3-DEAA0AD93D62}"/>
              </a:ext>
            </a:extLst>
          </p:cNvPr>
          <p:cNvSpPr txBox="1"/>
          <p:nvPr/>
        </p:nvSpPr>
        <p:spPr>
          <a:xfrm>
            <a:off x="9156604" y="547631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91F3E7E-49AB-A990-45E6-694C7F1E2441}"/>
              </a:ext>
            </a:extLst>
          </p:cNvPr>
          <p:cNvSpPr txBox="1"/>
          <p:nvPr/>
        </p:nvSpPr>
        <p:spPr>
          <a:xfrm>
            <a:off x="9156604" y="2835942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주제 제시 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2C1864F-0137-BB31-10F9-949A558F9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54" y="2860349"/>
            <a:ext cx="326350" cy="32635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19BB2FC-D91D-E9A9-F6BD-426389FD8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54" y="5493559"/>
            <a:ext cx="326350" cy="32635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93F818D-396B-0908-6061-3EE92F853E50}"/>
              </a:ext>
            </a:extLst>
          </p:cNvPr>
          <p:cNvSpPr txBox="1"/>
          <p:nvPr/>
        </p:nvSpPr>
        <p:spPr>
          <a:xfrm>
            <a:off x="5449754" y="5494778"/>
            <a:ext cx="1270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 Profile</a:t>
            </a:r>
            <a:endParaRPr lang="ko-KR" altLang="en-US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6D287E8C-C88B-8363-84D5-072F0994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04" y="5492608"/>
            <a:ext cx="326350" cy="32635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AF92545-A130-9D12-E7EB-CE025CE6098D}"/>
              </a:ext>
            </a:extLst>
          </p:cNvPr>
          <p:cNvSpPr txBox="1"/>
          <p:nvPr/>
        </p:nvSpPr>
        <p:spPr>
          <a:xfrm>
            <a:off x="5430911" y="2835274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취합 및 수정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3483929E-D605-AA02-527C-956C7392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61" y="2843836"/>
            <a:ext cx="326350" cy="3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8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5D2A8DF-1B32-918F-5880-2AE915C6AF16}"/>
              </a:ext>
            </a:extLst>
          </p:cNvPr>
          <p:cNvGrpSpPr/>
          <p:nvPr/>
        </p:nvGrpSpPr>
        <p:grpSpPr>
          <a:xfrm>
            <a:off x="-1" y="1"/>
            <a:ext cx="12091482" cy="6750995"/>
            <a:chOff x="-1" y="1"/>
            <a:chExt cx="12091482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5A9C9106-4A15-4AF3-DAEA-7307B7BB32A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501DE8-E7CE-BD35-4508-1989B86B650A}"/>
                </a:ext>
              </a:extLst>
            </p:cNvPr>
            <p:cNvSpPr/>
            <p:nvPr/>
          </p:nvSpPr>
          <p:spPr>
            <a:xfrm>
              <a:off x="-1" y="1"/>
              <a:ext cx="4649822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94BBB482-7716-88A9-3996-1104B9A4DA15}"/>
                </a:ext>
              </a:extLst>
            </p:cNvPr>
            <p:cNvSpPr txBox="1">
              <a:spLocks/>
            </p:cNvSpPr>
            <p:nvPr/>
          </p:nvSpPr>
          <p:spPr>
            <a:xfrm>
              <a:off x="500535" y="330740"/>
              <a:ext cx="3935279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절차 및 방법</a:t>
              </a:r>
              <a:endParaRPr lang="en-US" altLang="ko-KR" sz="2800" dirty="0">
                <a:solidFill>
                  <a:srgbClr val="67544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BCB3B2-4970-8409-48EC-3AD00FA93AAD}"/>
              </a:ext>
            </a:extLst>
          </p:cNvPr>
          <p:cNvSpPr/>
          <p:nvPr/>
        </p:nvSpPr>
        <p:spPr>
          <a:xfrm>
            <a:off x="398832" y="350196"/>
            <a:ext cx="91975" cy="428019"/>
          </a:xfrm>
          <a:prstGeom prst="rect">
            <a:avLst/>
          </a:prstGeom>
          <a:solidFill>
            <a:srgbClr val="FAB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724BD5B3-FD97-27AA-FAE5-549CD439A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38505"/>
              </p:ext>
            </p:extLst>
          </p:nvPr>
        </p:nvGraphicFramePr>
        <p:xfrm>
          <a:off x="1388353" y="2144861"/>
          <a:ext cx="9412052" cy="3239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241">
                  <a:extLst>
                    <a:ext uri="{9D8B030D-6E8A-4147-A177-3AD203B41FA5}">
                      <a16:colId xmlns:a16="http://schemas.microsoft.com/office/drawing/2014/main" val="794495364"/>
                    </a:ext>
                  </a:extLst>
                </a:gridCol>
                <a:gridCol w="2142309">
                  <a:extLst>
                    <a:ext uri="{9D8B030D-6E8A-4147-A177-3AD203B41FA5}">
                      <a16:colId xmlns:a16="http://schemas.microsoft.com/office/drawing/2014/main" val="4084618733"/>
                    </a:ext>
                  </a:extLst>
                </a:gridCol>
                <a:gridCol w="3152503">
                  <a:extLst>
                    <a:ext uri="{9D8B030D-6E8A-4147-A177-3AD203B41FA5}">
                      <a16:colId xmlns:a16="http://schemas.microsoft.com/office/drawing/2014/main" val="4224051934"/>
                    </a:ext>
                  </a:extLst>
                </a:gridCol>
                <a:gridCol w="2056999">
                  <a:extLst>
                    <a:ext uri="{9D8B030D-6E8A-4147-A177-3AD203B41FA5}">
                      <a16:colId xmlns:a16="http://schemas.microsoft.com/office/drawing/2014/main" val="3214386344"/>
                    </a:ext>
                  </a:extLst>
                </a:gridCol>
              </a:tblGrid>
              <a:tr h="462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분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675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ABE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 간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675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ABE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활 동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675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ABE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 고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675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ABE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9395"/>
                  </a:ext>
                </a:extLst>
              </a:tr>
              <a:tr h="462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사전 기획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01.20(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endParaRPr lang="ko-KR" altLang="en-US" sz="1600" dirty="0">
                        <a:solidFill>
                          <a:srgbClr val="67544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프로젝트 기획 및 주제 선정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아이디어 선정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239886"/>
                  </a:ext>
                </a:extLst>
              </a:tr>
              <a:tr h="462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서비스 모델 설계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01.25(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67544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웹 어플리케이션 기본 틀 구성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팀원 별 담당 앱 분배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633272"/>
                  </a:ext>
                </a:extLst>
              </a:tr>
              <a:tr h="462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서비스 구체화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01.26(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목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~ 01.27(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67544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웹 서비스 내용 구체화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67544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751125"/>
                  </a:ext>
                </a:extLst>
              </a:tr>
              <a:tr h="462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서비스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01.30(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~ 02.01(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67544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웹 서비스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중간 점검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190570"/>
                  </a:ext>
                </a:extLst>
              </a:tr>
              <a:tr h="462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디자인 적용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02.06(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~ 02.07(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67544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어플리케이션 디자인 적용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최종 점검 및 오류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61169"/>
                  </a:ext>
                </a:extLst>
              </a:tr>
              <a:tr h="462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 개발 기간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675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01.20(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~ 02.07(</a:t>
                      </a:r>
                      <a:r>
                        <a:rPr lang="ko-KR" altLang="en-US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</a:t>
                      </a:r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67544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675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rgbClr val="67544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675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67544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rgbClr val="67544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675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59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66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E23A-49A3-F106-12D0-530138F90EFF}"/>
              </a:ext>
            </a:extLst>
          </p:cNvPr>
          <p:cNvGrpSpPr/>
          <p:nvPr/>
        </p:nvGrpSpPr>
        <p:grpSpPr>
          <a:xfrm>
            <a:off x="-1" y="1"/>
            <a:ext cx="12091482" cy="6750995"/>
            <a:chOff x="-1" y="1"/>
            <a:chExt cx="12091482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D6180012-8A12-3FB3-1550-3BE53CB3A13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9BA09-17A6-5E4E-304B-C84C0469C466}"/>
                </a:ext>
              </a:extLst>
            </p:cNvPr>
            <p:cNvSpPr/>
            <p:nvPr/>
          </p:nvSpPr>
          <p:spPr>
            <a:xfrm>
              <a:off x="-1" y="1"/>
              <a:ext cx="3535681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2ED2DDA-B45B-2C56-4C1B-123674779AF0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5117512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</a:t>
              </a:r>
              <a:r>
                <a:rPr lang="en-US" altLang="ko-KR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0C5DD-05FA-4AB8-7845-366435CFB23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5DE4C2-712C-B862-4DEF-7F273D889F19}"/>
              </a:ext>
            </a:extLst>
          </p:cNvPr>
          <p:cNvGrpSpPr/>
          <p:nvPr/>
        </p:nvGrpSpPr>
        <p:grpSpPr>
          <a:xfrm>
            <a:off x="910042" y="1217044"/>
            <a:ext cx="10263610" cy="5112317"/>
            <a:chOff x="953587" y="1199626"/>
            <a:chExt cx="10263610" cy="51123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0D6E75-0014-0670-53DB-B33A1E7F1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129" y="1623570"/>
              <a:ext cx="9334500" cy="404860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18DFAB-42AA-9EC9-3598-F2731ACC07B7}"/>
                </a:ext>
              </a:extLst>
            </p:cNvPr>
            <p:cNvSpPr/>
            <p:nvPr/>
          </p:nvSpPr>
          <p:spPr>
            <a:xfrm>
              <a:off x="953587" y="1199626"/>
              <a:ext cx="10245636" cy="8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EB85E5-A093-EFD5-5183-5A84F3C43C4C}"/>
                </a:ext>
              </a:extLst>
            </p:cNvPr>
            <p:cNvSpPr/>
            <p:nvPr/>
          </p:nvSpPr>
          <p:spPr>
            <a:xfrm>
              <a:off x="971561" y="5508600"/>
              <a:ext cx="10245636" cy="8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C20C06-D253-D28F-855C-4C21D6707EE6}"/>
                </a:ext>
              </a:extLst>
            </p:cNvPr>
            <p:cNvSpPr/>
            <p:nvPr/>
          </p:nvSpPr>
          <p:spPr>
            <a:xfrm rot="5400000">
              <a:off x="8585931" y="3607547"/>
              <a:ext cx="4568748" cy="556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0E4289-92DC-98C6-929B-CCE9E98B9190}"/>
                </a:ext>
              </a:extLst>
            </p:cNvPr>
            <p:cNvSpPr/>
            <p:nvPr/>
          </p:nvSpPr>
          <p:spPr>
            <a:xfrm rot="5400000">
              <a:off x="-1006758" y="3347772"/>
              <a:ext cx="4568748" cy="556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206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E23A-49A3-F106-12D0-530138F90EFF}"/>
              </a:ext>
            </a:extLst>
          </p:cNvPr>
          <p:cNvGrpSpPr/>
          <p:nvPr/>
        </p:nvGrpSpPr>
        <p:grpSpPr>
          <a:xfrm>
            <a:off x="-1" y="1"/>
            <a:ext cx="12091482" cy="6750995"/>
            <a:chOff x="-1" y="1"/>
            <a:chExt cx="12091482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D6180012-8A12-3FB3-1550-3BE53CB3A13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9BA09-17A6-5E4E-304B-C84C0469C466}"/>
                </a:ext>
              </a:extLst>
            </p:cNvPr>
            <p:cNvSpPr/>
            <p:nvPr/>
          </p:nvSpPr>
          <p:spPr>
            <a:xfrm>
              <a:off x="-1" y="1"/>
              <a:ext cx="4746172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2ED2DDA-B45B-2C56-4C1B-123674779AF0}"/>
                </a:ext>
              </a:extLst>
            </p:cNvPr>
            <p:cNvSpPr txBox="1">
              <a:spLocks/>
            </p:cNvSpPr>
            <p:nvPr/>
          </p:nvSpPr>
          <p:spPr>
            <a:xfrm>
              <a:off x="490808" y="330740"/>
              <a:ext cx="5117512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 </a:t>
              </a:r>
              <a:r>
                <a:rPr lang="en-US" altLang="ko-KR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Login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0C5DD-05FA-4AB8-7845-366435CFB23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1C2D655-B06A-3990-1657-5FE0A4BCD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60" y="1262003"/>
            <a:ext cx="10082541" cy="329258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1555A-0DE9-1F5F-797C-D1AF0C74BE39}"/>
              </a:ext>
            </a:extLst>
          </p:cNvPr>
          <p:cNvSpPr txBox="1"/>
          <p:nvPr/>
        </p:nvSpPr>
        <p:spPr>
          <a:xfrm>
            <a:off x="3934907" y="4762848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카카오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 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활용해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로그인 구현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F64E5-6B01-F1A6-A5F7-470C4905F851}"/>
              </a:ext>
            </a:extLst>
          </p:cNvPr>
          <p:cNvSpPr txBox="1"/>
          <p:nvPr/>
        </p:nvSpPr>
        <p:spPr>
          <a:xfrm>
            <a:off x="8191985" y="2844225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초기화 및 변경 구현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72E561-04BE-4D28-6325-A27D1D74881C}"/>
              </a:ext>
            </a:extLst>
          </p:cNvPr>
          <p:cNvSpPr/>
          <p:nvPr/>
        </p:nvSpPr>
        <p:spPr>
          <a:xfrm>
            <a:off x="3049564" y="3647872"/>
            <a:ext cx="2558756" cy="540952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65ED02-D15F-9C38-1D38-EE4F45F9A2A5}"/>
              </a:ext>
            </a:extLst>
          </p:cNvPr>
          <p:cNvSpPr/>
          <p:nvPr/>
        </p:nvSpPr>
        <p:spPr>
          <a:xfrm>
            <a:off x="7361891" y="2063931"/>
            <a:ext cx="1660188" cy="307898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6CDA7FC-782F-19BC-F909-8EF24508297B}"/>
              </a:ext>
            </a:extLst>
          </p:cNvPr>
          <p:cNvCxnSpPr>
            <a:endCxn id="6" idx="1"/>
          </p:cNvCxnSpPr>
          <p:nvPr/>
        </p:nvCxnSpPr>
        <p:spPr>
          <a:xfrm rot="16200000" flipH="1">
            <a:off x="3210648" y="4330977"/>
            <a:ext cx="866412" cy="582105"/>
          </a:xfrm>
          <a:prstGeom prst="bentConnector2">
            <a:avLst/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EC22353-5DEF-65BB-06A4-A11273F5BE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51437" y="2245467"/>
            <a:ext cx="733470" cy="592182"/>
          </a:xfrm>
          <a:prstGeom prst="bentConnector3">
            <a:avLst>
              <a:gd name="adj1" fmla="val 6069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2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E23A-49A3-F106-12D0-530138F90EFF}"/>
              </a:ext>
            </a:extLst>
          </p:cNvPr>
          <p:cNvGrpSpPr/>
          <p:nvPr/>
        </p:nvGrpSpPr>
        <p:grpSpPr>
          <a:xfrm>
            <a:off x="0" y="1"/>
            <a:ext cx="12091481" cy="6750995"/>
            <a:chOff x="0" y="1"/>
            <a:chExt cx="12091481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D6180012-8A12-3FB3-1550-3BE53CB3A13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9BA09-17A6-5E4E-304B-C84C0469C466}"/>
                </a:ext>
              </a:extLst>
            </p:cNvPr>
            <p:cNvSpPr/>
            <p:nvPr/>
          </p:nvSpPr>
          <p:spPr>
            <a:xfrm>
              <a:off x="0" y="1"/>
              <a:ext cx="5808618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2ED2DDA-B45B-2C56-4C1B-123674779AF0}"/>
                </a:ext>
              </a:extLst>
            </p:cNvPr>
            <p:cNvSpPr txBox="1">
              <a:spLocks/>
            </p:cNvSpPr>
            <p:nvPr/>
          </p:nvSpPr>
          <p:spPr>
            <a:xfrm>
              <a:off x="490807" y="330740"/>
              <a:ext cx="5605193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 </a:t>
              </a:r>
              <a:r>
                <a:rPr lang="en-US" altLang="ko-KR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User Profile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0C5DD-05FA-4AB8-7845-366435CFB23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ED39B2F-6A62-32FB-9184-1352D48D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82" y="1262004"/>
            <a:ext cx="10085451" cy="5095254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E595DA-4218-AA9F-676C-EECC2732EC53}"/>
              </a:ext>
            </a:extLst>
          </p:cNvPr>
          <p:cNvSpPr txBox="1"/>
          <p:nvPr/>
        </p:nvSpPr>
        <p:spPr>
          <a:xfrm>
            <a:off x="7593797" y="3644538"/>
            <a:ext cx="1874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계정에 연동해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 정보 등록 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활동내역 표시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EE6A4B5-1DD3-9CCE-C741-E17E16FE4834}"/>
              </a:ext>
            </a:extLst>
          </p:cNvPr>
          <p:cNvCxnSpPr/>
          <p:nvPr/>
        </p:nvCxnSpPr>
        <p:spPr>
          <a:xfrm rot="16200000" flipH="1">
            <a:off x="6772261" y="3355617"/>
            <a:ext cx="866412" cy="582105"/>
          </a:xfrm>
          <a:prstGeom prst="bentConnector2">
            <a:avLst/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FE7B64-76B7-E685-2FA4-32E24D8F8311}"/>
              </a:ext>
            </a:extLst>
          </p:cNvPr>
          <p:cNvSpPr/>
          <p:nvPr/>
        </p:nvSpPr>
        <p:spPr>
          <a:xfrm>
            <a:off x="6027895" y="2298043"/>
            <a:ext cx="2355145" cy="915420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9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6EEE23A-49A3-F106-12D0-530138F90EFF}"/>
              </a:ext>
            </a:extLst>
          </p:cNvPr>
          <p:cNvGrpSpPr/>
          <p:nvPr/>
        </p:nvGrpSpPr>
        <p:grpSpPr>
          <a:xfrm>
            <a:off x="-1" y="1"/>
            <a:ext cx="12091482" cy="6750995"/>
            <a:chOff x="-1" y="1"/>
            <a:chExt cx="12091482" cy="675099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D6180012-8A12-3FB3-1550-3BE53CB3A133}"/>
                </a:ext>
              </a:extLst>
            </p:cNvPr>
            <p:cNvSpPr/>
            <p:nvPr/>
          </p:nvSpPr>
          <p:spPr>
            <a:xfrm>
              <a:off x="97277" y="544749"/>
              <a:ext cx="11994204" cy="6206247"/>
            </a:xfrm>
            <a:prstGeom prst="frame">
              <a:avLst>
                <a:gd name="adj1" fmla="val 231"/>
              </a:avLst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29BA09-17A6-5E4E-304B-C84C0469C466}"/>
                </a:ext>
              </a:extLst>
            </p:cNvPr>
            <p:cNvSpPr/>
            <p:nvPr/>
          </p:nvSpPr>
          <p:spPr>
            <a:xfrm>
              <a:off x="-1" y="1"/>
              <a:ext cx="5077097" cy="778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B2ED2DDA-B45B-2C56-4C1B-123674779AF0}"/>
                </a:ext>
              </a:extLst>
            </p:cNvPr>
            <p:cNvSpPr txBox="1">
              <a:spLocks/>
            </p:cNvSpPr>
            <p:nvPr/>
          </p:nvSpPr>
          <p:spPr>
            <a:xfrm>
              <a:off x="490807" y="330740"/>
              <a:ext cx="4586289" cy="5197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수행 결과 </a:t>
              </a:r>
              <a:r>
                <a:rPr lang="en-US" altLang="ko-KR" sz="2800" dirty="0">
                  <a:solidFill>
                    <a:srgbClr val="67544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Missing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F0C5DD-05FA-4AB8-7845-366435CFB23F}"/>
                </a:ext>
              </a:extLst>
            </p:cNvPr>
            <p:cNvSpPr/>
            <p:nvPr/>
          </p:nvSpPr>
          <p:spPr>
            <a:xfrm>
              <a:off x="398832" y="350196"/>
              <a:ext cx="91975" cy="428019"/>
            </a:xfrm>
            <a:prstGeom prst="rect">
              <a:avLst/>
            </a:prstGeom>
            <a:solidFill>
              <a:srgbClr val="FAB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B20CCF-5763-1BFE-6363-0A3ADA0E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5" y="1267680"/>
            <a:ext cx="5771472" cy="31562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D0F335-B013-22F6-8AED-A00F7E8D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26" y="1267680"/>
            <a:ext cx="5538956" cy="424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64A2D-9544-9317-13EC-9745FD48D57A}"/>
              </a:ext>
            </a:extLst>
          </p:cNvPr>
          <p:cNvSpPr txBox="1"/>
          <p:nvPr/>
        </p:nvSpPr>
        <p:spPr>
          <a:xfrm>
            <a:off x="2853375" y="4968702"/>
            <a:ext cx="20505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리스트에 카드를 활용해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띄우도록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정렬 구현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6B61B-285E-9E6B-B379-05CDDD02154C}"/>
              </a:ext>
            </a:extLst>
          </p:cNvPr>
          <p:cNvSpPr txBox="1"/>
          <p:nvPr/>
        </p:nvSpPr>
        <p:spPr>
          <a:xfrm>
            <a:off x="7038088" y="5746674"/>
            <a:ext cx="1697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이전글</a:t>
            </a:r>
            <a:r>
              <a:rPr lang="en-US" altLang="ko-KR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 err="1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다음글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544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업로드 가능</a:t>
            </a:r>
            <a:endParaRPr lang="en-US" altLang="ko-KR" sz="1600" dirty="0">
              <a:solidFill>
                <a:srgbClr val="67544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3B5A556-0FB8-291A-404B-8A6B0535A15E}"/>
              </a:ext>
            </a:extLst>
          </p:cNvPr>
          <p:cNvCxnSpPr>
            <a:cxnSpLocks/>
          </p:cNvCxnSpPr>
          <p:nvPr/>
        </p:nvCxnSpPr>
        <p:spPr>
          <a:xfrm>
            <a:off x="1475909" y="4423954"/>
            <a:ext cx="1308044" cy="1082288"/>
          </a:xfrm>
          <a:prstGeom prst="bentConnector3">
            <a:avLst>
              <a:gd name="adj1" fmla="val 50000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1B3FB7-8435-793D-4200-BAEB93E1C611}"/>
              </a:ext>
            </a:extLst>
          </p:cNvPr>
          <p:cNvSpPr/>
          <p:nvPr/>
        </p:nvSpPr>
        <p:spPr>
          <a:xfrm>
            <a:off x="1159803" y="2349966"/>
            <a:ext cx="4344014" cy="2073988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04AA3-E3C6-40D2-FE8A-A54A9786EBFA}"/>
              </a:ext>
            </a:extLst>
          </p:cNvPr>
          <p:cNvSpPr/>
          <p:nvPr/>
        </p:nvSpPr>
        <p:spPr>
          <a:xfrm>
            <a:off x="6872900" y="4104383"/>
            <a:ext cx="4247946" cy="1485937"/>
          </a:xfrm>
          <a:prstGeom prst="rect">
            <a:avLst/>
          </a:prstGeom>
          <a:noFill/>
          <a:ln w="28575">
            <a:solidFill>
              <a:srgbClr val="675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521C01-EE45-0837-FBB1-AE46E04430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33267" y="5590316"/>
            <a:ext cx="1111924" cy="544751"/>
          </a:xfrm>
          <a:prstGeom prst="bentConnector3">
            <a:avLst>
              <a:gd name="adj1" fmla="val -8740"/>
            </a:avLst>
          </a:prstGeom>
          <a:ln w="28575">
            <a:solidFill>
              <a:srgbClr val="675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573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644</Words>
  <Application>Microsoft Office PowerPoint</Application>
  <PresentationFormat>와이드스크린</PresentationFormat>
  <Paragraphs>159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나눔스퀘어_ac Bold</vt:lpstr>
      <vt:lpstr>나눔스퀘어 ExtraBold</vt:lpstr>
      <vt:lpstr>나눔스퀘어_ac</vt:lpstr>
      <vt:lpstr>NotoSansKR</vt:lpstr>
      <vt:lpstr>Winkle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송이</dc:creator>
  <cp:lastModifiedBy>이 송이</cp:lastModifiedBy>
  <cp:revision>19</cp:revision>
  <dcterms:created xsi:type="dcterms:W3CDTF">2023-02-06T07:13:55Z</dcterms:created>
  <dcterms:modified xsi:type="dcterms:W3CDTF">2023-02-07T05:01:07Z</dcterms:modified>
</cp:coreProperties>
</file>